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72" r:id="rId6"/>
    <p:sldId id="270" r:id="rId7"/>
    <p:sldId id="268" r:id="rId8"/>
    <p:sldId id="271" r:id="rId9"/>
    <p:sldId id="261" r:id="rId10"/>
    <p:sldId id="262" r:id="rId11"/>
    <p:sldId id="263" r:id="rId12"/>
    <p:sldId id="265" r:id="rId13"/>
    <p:sldId id="264"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51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4" Type="http://schemas.openxmlformats.org/officeDocument/2006/relationships/image" Target="../media/image21.svg"/></Relationships>
</file>

<file path=ppt/diagrams/_rels/drawing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94B733E-F9F9-4348-A85D-C90E7738D088}" type="doc">
      <dgm:prSet loTypeId="urn:microsoft.com/office/officeart/2005/8/layout/process4" loCatId="process" qsTypeId="urn:microsoft.com/office/officeart/2005/8/quickstyle/simple1" qsCatId="simple" csTypeId="urn:microsoft.com/office/officeart/2005/8/colors/colorful1" csCatId="colorful" phldr="1"/>
      <dgm:spPr/>
      <dgm:t>
        <a:bodyPr/>
        <a:lstStyle/>
        <a:p>
          <a:endParaRPr lang="en-US"/>
        </a:p>
      </dgm:t>
    </dgm:pt>
    <dgm:pt modelId="{E741D591-DDA1-4716-BBC1-73242A4E4C9E}">
      <dgm:prSet/>
      <dgm:spPr/>
      <dgm:t>
        <a:bodyPr/>
        <a:lstStyle/>
        <a:p>
          <a:r>
            <a:rPr lang="en-CA"/>
            <a:t>The primary objective of this project is to find the model with the best accuracy which will help to predict passenger satisfaction.</a:t>
          </a:r>
          <a:endParaRPr lang="en-US"/>
        </a:p>
      </dgm:t>
    </dgm:pt>
    <dgm:pt modelId="{7E9E0500-E939-4E70-97E9-F8811C1D8133}" type="parTrans" cxnId="{B01EC70D-771C-4235-8D35-B7A52C17914E}">
      <dgm:prSet/>
      <dgm:spPr/>
      <dgm:t>
        <a:bodyPr/>
        <a:lstStyle/>
        <a:p>
          <a:endParaRPr lang="en-US"/>
        </a:p>
      </dgm:t>
    </dgm:pt>
    <dgm:pt modelId="{8F52825E-BCA8-4935-85B0-67B7ED104358}" type="sibTrans" cxnId="{B01EC70D-771C-4235-8D35-B7A52C17914E}">
      <dgm:prSet/>
      <dgm:spPr/>
      <dgm:t>
        <a:bodyPr/>
        <a:lstStyle/>
        <a:p>
          <a:endParaRPr lang="en-US"/>
        </a:p>
      </dgm:t>
    </dgm:pt>
    <dgm:pt modelId="{101F3F5E-E8BC-4FAA-908A-BD8AFE26F38F}">
      <dgm:prSet/>
      <dgm:spPr/>
      <dgm:t>
        <a:bodyPr/>
        <a:lstStyle/>
        <a:p>
          <a:r>
            <a:rPr lang="en-CA" dirty="0"/>
            <a:t>This project will help to answer the following question:-</a:t>
          </a:r>
          <a:endParaRPr lang="en-US" dirty="0"/>
        </a:p>
      </dgm:t>
    </dgm:pt>
    <dgm:pt modelId="{258FF373-FEA4-4D51-9FC2-22A27B6E519A}" type="parTrans" cxnId="{BEDAF588-75EB-40CD-BC92-9E1688D80C85}">
      <dgm:prSet/>
      <dgm:spPr/>
      <dgm:t>
        <a:bodyPr/>
        <a:lstStyle/>
        <a:p>
          <a:endParaRPr lang="en-US"/>
        </a:p>
      </dgm:t>
    </dgm:pt>
    <dgm:pt modelId="{F13BCD60-C52B-4C44-990A-41296622BC2B}" type="sibTrans" cxnId="{BEDAF588-75EB-40CD-BC92-9E1688D80C85}">
      <dgm:prSet/>
      <dgm:spPr/>
      <dgm:t>
        <a:bodyPr/>
        <a:lstStyle/>
        <a:p>
          <a:endParaRPr lang="en-US"/>
        </a:p>
      </dgm:t>
    </dgm:pt>
    <dgm:pt modelId="{7EC42ECB-8996-4381-A82B-B9E053398EB0}">
      <dgm:prSet custT="1"/>
      <dgm:spPr/>
      <dgm:t>
        <a:bodyPr/>
        <a:lstStyle/>
        <a:p>
          <a:r>
            <a:rPr lang="en-US" sz="2800" dirty="0"/>
            <a:t>What are the key factors that significantly impact airline passenger satisfaction? </a:t>
          </a:r>
        </a:p>
      </dgm:t>
    </dgm:pt>
    <dgm:pt modelId="{9475519F-7076-40DB-B9AC-B5782582585C}" type="parTrans" cxnId="{3D0FD1AD-F51C-49BC-BFE5-53F9050D93A4}">
      <dgm:prSet/>
      <dgm:spPr/>
      <dgm:t>
        <a:bodyPr/>
        <a:lstStyle/>
        <a:p>
          <a:endParaRPr lang="en-US"/>
        </a:p>
      </dgm:t>
    </dgm:pt>
    <dgm:pt modelId="{980F550A-620E-45A5-A944-A8E8EB6845DE}" type="sibTrans" cxnId="{3D0FD1AD-F51C-49BC-BFE5-53F9050D93A4}">
      <dgm:prSet/>
      <dgm:spPr/>
      <dgm:t>
        <a:bodyPr/>
        <a:lstStyle/>
        <a:p>
          <a:endParaRPr lang="en-US"/>
        </a:p>
      </dgm:t>
    </dgm:pt>
    <dgm:pt modelId="{BC93043C-7112-4D48-8B9F-030F6801272B}" type="pres">
      <dgm:prSet presAssocID="{894B733E-F9F9-4348-A85D-C90E7738D088}" presName="Name0" presStyleCnt="0">
        <dgm:presLayoutVars>
          <dgm:dir/>
          <dgm:animLvl val="lvl"/>
          <dgm:resizeHandles val="exact"/>
        </dgm:presLayoutVars>
      </dgm:prSet>
      <dgm:spPr/>
    </dgm:pt>
    <dgm:pt modelId="{C380CE7E-2DEE-462C-9B05-EAF00ACD0182}" type="pres">
      <dgm:prSet presAssocID="{101F3F5E-E8BC-4FAA-908A-BD8AFE26F38F}" presName="boxAndChildren" presStyleCnt="0"/>
      <dgm:spPr/>
    </dgm:pt>
    <dgm:pt modelId="{67861503-69C4-4BAB-93C6-1CECD4B817F5}" type="pres">
      <dgm:prSet presAssocID="{101F3F5E-E8BC-4FAA-908A-BD8AFE26F38F}" presName="parentTextBox" presStyleLbl="node1" presStyleIdx="0" presStyleCnt="2"/>
      <dgm:spPr/>
    </dgm:pt>
    <dgm:pt modelId="{E6FAD45A-46DC-4056-AD29-9D48958CAB90}" type="pres">
      <dgm:prSet presAssocID="{101F3F5E-E8BC-4FAA-908A-BD8AFE26F38F}" presName="entireBox" presStyleLbl="node1" presStyleIdx="0" presStyleCnt="2"/>
      <dgm:spPr/>
    </dgm:pt>
    <dgm:pt modelId="{4970BD29-31BC-4A1C-A938-A35662898AF1}" type="pres">
      <dgm:prSet presAssocID="{101F3F5E-E8BC-4FAA-908A-BD8AFE26F38F}" presName="descendantBox" presStyleCnt="0"/>
      <dgm:spPr/>
    </dgm:pt>
    <dgm:pt modelId="{7901EEE5-C3EE-487E-9CC4-575B51B479CB}" type="pres">
      <dgm:prSet presAssocID="{7EC42ECB-8996-4381-A82B-B9E053398EB0}" presName="childTextBox" presStyleLbl="fgAccFollowNode1" presStyleIdx="0" presStyleCnt="1">
        <dgm:presLayoutVars>
          <dgm:bulletEnabled val="1"/>
        </dgm:presLayoutVars>
      </dgm:prSet>
      <dgm:spPr/>
    </dgm:pt>
    <dgm:pt modelId="{96C191A5-8B2A-4C96-B5C6-3BB9843230FC}" type="pres">
      <dgm:prSet presAssocID="{8F52825E-BCA8-4935-85B0-67B7ED104358}" presName="sp" presStyleCnt="0"/>
      <dgm:spPr/>
    </dgm:pt>
    <dgm:pt modelId="{91DBE4AF-EC7E-44FC-9E10-F78F262100A2}" type="pres">
      <dgm:prSet presAssocID="{E741D591-DDA1-4716-BBC1-73242A4E4C9E}" presName="arrowAndChildren" presStyleCnt="0"/>
      <dgm:spPr/>
    </dgm:pt>
    <dgm:pt modelId="{1829A01A-9ABD-495D-85F6-52EA4350020F}" type="pres">
      <dgm:prSet presAssocID="{E741D591-DDA1-4716-BBC1-73242A4E4C9E}" presName="parentTextArrow" presStyleLbl="node1" presStyleIdx="1" presStyleCnt="2" custScaleY="43259"/>
      <dgm:spPr/>
    </dgm:pt>
  </dgm:ptLst>
  <dgm:cxnLst>
    <dgm:cxn modelId="{9E4C6909-1E40-4C61-9297-79B84890F8DB}" type="presOf" srcId="{7EC42ECB-8996-4381-A82B-B9E053398EB0}" destId="{7901EEE5-C3EE-487E-9CC4-575B51B479CB}" srcOrd="0" destOrd="0" presId="urn:microsoft.com/office/officeart/2005/8/layout/process4"/>
    <dgm:cxn modelId="{B01EC70D-771C-4235-8D35-B7A52C17914E}" srcId="{894B733E-F9F9-4348-A85D-C90E7738D088}" destId="{E741D591-DDA1-4716-BBC1-73242A4E4C9E}" srcOrd="0" destOrd="0" parTransId="{7E9E0500-E939-4E70-97E9-F8811C1D8133}" sibTransId="{8F52825E-BCA8-4935-85B0-67B7ED104358}"/>
    <dgm:cxn modelId="{55690A4A-971C-4DA8-BE4C-60F551125AF6}" type="presOf" srcId="{101F3F5E-E8BC-4FAA-908A-BD8AFE26F38F}" destId="{E6FAD45A-46DC-4056-AD29-9D48958CAB90}" srcOrd="1" destOrd="0" presId="urn:microsoft.com/office/officeart/2005/8/layout/process4"/>
    <dgm:cxn modelId="{BEDAF588-75EB-40CD-BC92-9E1688D80C85}" srcId="{894B733E-F9F9-4348-A85D-C90E7738D088}" destId="{101F3F5E-E8BC-4FAA-908A-BD8AFE26F38F}" srcOrd="1" destOrd="0" parTransId="{258FF373-FEA4-4D51-9FC2-22A27B6E519A}" sibTransId="{F13BCD60-C52B-4C44-990A-41296622BC2B}"/>
    <dgm:cxn modelId="{E34DF59A-3477-4FF9-BF3F-34E05350DA11}" type="presOf" srcId="{894B733E-F9F9-4348-A85D-C90E7738D088}" destId="{BC93043C-7112-4D48-8B9F-030F6801272B}" srcOrd="0" destOrd="0" presId="urn:microsoft.com/office/officeart/2005/8/layout/process4"/>
    <dgm:cxn modelId="{D6CDA2A6-EC78-43B6-83DD-622A8F9CBC15}" type="presOf" srcId="{E741D591-DDA1-4716-BBC1-73242A4E4C9E}" destId="{1829A01A-9ABD-495D-85F6-52EA4350020F}" srcOrd="0" destOrd="0" presId="urn:microsoft.com/office/officeart/2005/8/layout/process4"/>
    <dgm:cxn modelId="{3D0FD1AD-F51C-49BC-BFE5-53F9050D93A4}" srcId="{101F3F5E-E8BC-4FAA-908A-BD8AFE26F38F}" destId="{7EC42ECB-8996-4381-A82B-B9E053398EB0}" srcOrd="0" destOrd="0" parTransId="{9475519F-7076-40DB-B9AC-B5782582585C}" sibTransId="{980F550A-620E-45A5-A944-A8E8EB6845DE}"/>
    <dgm:cxn modelId="{41B863D3-A039-4311-BA7C-487324CF099D}" type="presOf" srcId="{101F3F5E-E8BC-4FAA-908A-BD8AFE26F38F}" destId="{67861503-69C4-4BAB-93C6-1CECD4B817F5}" srcOrd="0" destOrd="0" presId="urn:microsoft.com/office/officeart/2005/8/layout/process4"/>
    <dgm:cxn modelId="{D5F909F1-37B9-49F4-B91C-15C575B32276}" type="presParOf" srcId="{BC93043C-7112-4D48-8B9F-030F6801272B}" destId="{C380CE7E-2DEE-462C-9B05-EAF00ACD0182}" srcOrd="0" destOrd="0" presId="urn:microsoft.com/office/officeart/2005/8/layout/process4"/>
    <dgm:cxn modelId="{BF63CDE9-BD45-4197-9AA6-42BD6D8F65A9}" type="presParOf" srcId="{C380CE7E-2DEE-462C-9B05-EAF00ACD0182}" destId="{67861503-69C4-4BAB-93C6-1CECD4B817F5}" srcOrd="0" destOrd="0" presId="urn:microsoft.com/office/officeart/2005/8/layout/process4"/>
    <dgm:cxn modelId="{D05D31C7-B949-49E3-A43D-ECB998881918}" type="presParOf" srcId="{C380CE7E-2DEE-462C-9B05-EAF00ACD0182}" destId="{E6FAD45A-46DC-4056-AD29-9D48958CAB90}" srcOrd="1" destOrd="0" presId="urn:microsoft.com/office/officeart/2005/8/layout/process4"/>
    <dgm:cxn modelId="{D408957E-4324-43A1-95F8-A3EACA62A1D5}" type="presParOf" srcId="{C380CE7E-2DEE-462C-9B05-EAF00ACD0182}" destId="{4970BD29-31BC-4A1C-A938-A35662898AF1}" srcOrd="2" destOrd="0" presId="urn:microsoft.com/office/officeart/2005/8/layout/process4"/>
    <dgm:cxn modelId="{BF3C369F-44B3-4EC6-AC4A-2F03FFBFAD65}" type="presParOf" srcId="{4970BD29-31BC-4A1C-A938-A35662898AF1}" destId="{7901EEE5-C3EE-487E-9CC4-575B51B479CB}" srcOrd="0" destOrd="0" presId="urn:microsoft.com/office/officeart/2005/8/layout/process4"/>
    <dgm:cxn modelId="{0856D1FC-11C3-4834-9CBE-49420EAADB10}" type="presParOf" srcId="{BC93043C-7112-4D48-8B9F-030F6801272B}" destId="{96C191A5-8B2A-4C96-B5C6-3BB9843230FC}" srcOrd="1" destOrd="0" presId="urn:microsoft.com/office/officeart/2005/8/layout/process4"/>
    <dgm:cxn modelId="{25D0EA7C-1F62-4024-9F61-21B663DF80CA}" type="presParOf" srcId="{BC93043C-7112-4D48-8B9F-030F6801272B}" destId="{91DBE4AF-EC7E-44FC-9E10-F78F262100A2}" srcOrd="2" destOrd="0" presId="urn:microsoft.com/office/officeart/2005/8/layout/process4"/>
    <dgm:cxn modelId="{83B35FD8-643E-410E-8515-97784F173B9E}" type="presParOf" srcId="{91DBE4AF-EC7E-44FC-9E10-F78F262100A2}" destId="{1829A01A-9ABD-495D-85F6-52EA4350020F}"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D4AEB4-076B-41EB-98E3-955F31943566}" type="doc">
      <dgm:prSet loTypeId="urn:microsoft.com/office/officeart/2018/2/layout/IconCircle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1DE2E7D-E585-4CF5-A925-82E0CB50C9B1}">
      <dgm:prSet/>
      <dgm:spPr/>
      <dgm:t>
        <a:bodyPr/>
        <a:lstStyle/>
        <a:p>
          <a:pPr>
            <a:lnSpc>
              <a:spcPct val="100000"/>
            </a:lnSpc>
          </a:pPr>
          <a:r>
            <a:rPr lang="en-US" dirty="0"/>
            <a:t>The dataset includes 23 columns, with each column containing varied information related to passengers.</a:t>
          </a:r>
        </a:p>
      </dgm:t>
    </dgm:pt>
    <dgm:pt modelId="{C6EAB131-2AB7-4B8F-9787-9FE0A5663C5B}" type="parTrans" cxnId="{8373EB80-BE9A-488D-BBB7-381E99F1443C}">
      <dgm:prSet/>
      <dgm:spPr/>
      <dgm:t>
        <a:bodyPr/>
        <a:lstStyle/>
        <a:p>
          <a:endParaRPr lang="en-US"/>
        </a:p>
      </dgm:t>
    </dgm:pt>
    <dgm:pt modelId="{333AB396-DF7D-44BC-9E7B-29C2E8460AA5}" type="sibTrans" cxnId="{8373EB80-BE9A-488D-BBB7-381E99F1443C}">
      <dgm:prSet/>
      <dgm:spPr/>
      <dgm:t>
        <a:bodyPr/>
        <a:lstStyle/>
        <a:p>
          <a:pPr>
            <a:lnSpc>
              <a:spcPct val="100000"/>
            </a:lnSpc>
          </a:pPr>
          <a:endParaRPr lang="en-US"/>
        </a:p>
      </dgm:t>
    </dgm:pt>
    <dgm:pt modelId="{70778E4D-5A28-410D-B8EC-01495282E9C1}">
      <dgm:prSet/>
      <dgm:spPr/>
      <dgm:t>
        <a:bodyPr/>
        <a:lstStyle/>
        <a:p>
          <a:pPr>
            <a:lnSpc>
              <a:spcPct val="100000"/>
            </a:lnSpc>
          </a:pPr>
          <a:r>
            <a:rPr lang="en-US" dirty="0"/>
            <a:t>There are 103904 number of records in the dataset.</a:t>
          </a:r>
        </a:p>
      </dgm:t>
    </dgm:pt>
    <dgm:pt modelId="{62337D4E-4309-4415-8CB8-8D9F681BF34B}" type="parTrans" cxnId="{23A302D2-027E-48F7-A3CE-B85DED5B91AA}">
      <dgm:prSet/>
      <dgm:spPr/>
      <dgm:t>
        <a:bodyPr/>
        <a:lstStyle/>
        <a:p>
          <a:endParaRPr lang="en-US"/>
        </a:p>
      </dgm:t>
    </dgm:pt>
    <dgm:pt modelId="{B02E93D3-85EB-4122-BCD8-0A4F88824098}" type="sibTrans" cxnId="{23A302D2-027E-48F7-A3CE-B85DED5B91AA}">
      <dgm:prSet/>
      <dgm:spPr/>
      <dgm:t>
        <a:bodyPr/>
        <a:lstStyle/>
        <a:p>
          <a:pPr>
            <a:lnSpc>
              <a:spcPct val="100000"/>
            </a:lnSpc>
          </a:pPr>
          <a:endParaRPr lang="en-US"/>
        </a:p>
      </dgm:t>
    </dgm:pt>
    <dgm:pt modelId="{43849642-159F-4F05-B989-CD173E877BBE}">
      <dgm:prSet/>
      <dgm:spPr/>
      <dgm:t>
        <a:bodyPr/>
        <a:lstStyle/>
        <a:p>
          <a:pPr>
            <a:lnSpc>
              <a:spcPct val="100000"/>
            </a:lnSpc>
          </a:pPr>
          <a:r>
            <a:rPr lang="en-US"/>
            <a:t>To derive meaningful insights, the relationship between the target variable and other variables is examined.</a:t>
          </a:r>
        </a:p>
      </dgm:t>
    </dgm:pt>
    <dgm:pt modelId="{56DB866E-3797-44FF-BDFD-619C734639AD}" type="parTrans" cxnId="{6E310F49-C642-45E7-B9AB-7203E1B2A0FB}">
      <dgm:prSet/>
      <dgm:spPr/>
      <dgm:t>
        <a:bodyPr/>
        <a:lstStyle/>
        <a:p>
          <a:endParaRPr lang="en-US"/>
        </a:p>
      </dgm:t>
    </dgm:pt>
    <dgm:pt modelId="{4A67EE93-96FC-4431-94B3-363F9235216C}" type="sibTrans" cxnId="{6E310F49-C642-45E7-B9AB-7203E1B2A0FB}">
      <dgm:prSet/>
      <dgm:spPr/>
      <dgm:t>
        <a:bodyPr/>
        <a:lstStyle/>
        <a:p>
          <a:pPr>
            <a:lnSpc>
              <a:spcPct val="100000"/>
            </a:lnSpc>
          </a:pPr>
          <a:endParaRPr lang="en-US"/>
        </a:p>
      </dgm:t>
    </dgm:pt>
    <dgm:pt modelId="{5FD0AB43-95E7-4290-AEE8-CE8AB325C743}">
      <dgm:prSet/>
      <dgm:spPr/>
      <dgm:t>
        <a:bodyPr/>
        <a:lstStyle/>
        <a:p>
          <a:pPr>
            <a:lnSpc>
              <a:spcPct val="100000"/>
            </a:lnSpc>
          </a:pPr>
          <a:r>
            <a:rPr lang="en-US" dirty="0"/>
            <a:t>These observations aid us in constructing a model that aligns with the goals of this project.</a:t>
          </a:r>
        </a:p>
      </dgm:t>
    </dgm:pt>
    <dgm:pt modelId="{7FFD1A03-BF6E-455B-BD1D-0371D35CBAEF}" type="parTrans" cxnId="{C6DE6D34-C78B-46E3-BBEF-08F240020FC2}">
      <dgm:prSet/>
      <dgm:spPr/>
      <dgm:t>
        <a:bodyPr/>
        <a:lstStyle/>
        <a:p>
          <a:endParaRPr lang="en-US"/>
        </a:p>
      </dgm:t>
    </dgm:pt>
    <dgm:pt modelId="{E77C05D2-14E1-4B78-AA37-179643CCE813}" type="sibTrans" cxnId="{C6DE6D34-C78B-46E3-BBEF-08F240020FC2}">
      <dgm:prSet/>
      <dgm:spPr/>
      <dgm:t>
        <a:bodyPr/>
        <a:lstStyle/>
        <a:p>
          <a:endParaRPr lang="en-US"/>
        </a:p>
      </dgm:t>
    </dgm:pt>
    <dgm:pt modelId="{5695AE59-DFF6-44AE-B333-1EBB13E8A488}" type="pres">
      <dgm:prSet presAssocID="{31D4AEB4-076B-41EB-98E3-955F31943566}" presName="root" presStyleCnt="0">
        <dgm:presLayoutVars>
          <dgm:dir/>
          <dgm:resizeHandles val="exact"/>
        </dgm:presLayoutVars>
      </dgm:prSet>
      <dgm:spPr/>
    </dgm:pt>
    <dgm:pt modelId="{510B3D0B-EE44-4945-96A2-497FD1C99ACF}" type="pres">
      <dgm:prSet presAssocID="{31D4AEB4-076B-41EB-98E3-955F31943566}" presName="container" presStyleCnt="0">
        <dgm:presLayoutVars>
          <dgm:dir/>
          <dgm:resizeHandles val="exact"/>
        </dgm:presLayoutVars>
      </dgm:prSet>
      <dgm:spPr/>
    </dgm:pt>
    <dgm:pt modelId="{7DA08A77-E204-41DB-9F4F-B197A0D1EDC4}" type="pres">
      <dgm:prSet presAssocID="{61DE2E7D-E585-4CF5-A925-82E0CB50C9B1}" presName="compNode" presStyleCnt="0"/>
      <dgm:spPr/>
    </dgm:pt>
    <dgm:pt modelId="{2C3667CA-4220-46DD-B7D9-EE738A7D32D6}" type="pres">
      <dgm:prSet presAssocID="{61DE2E7D-E585-4CF5-A925-82E0CB50C9B1}" presName="iconBgRect" presStyleLbl="bgShp" presStyleIdx="0" presStyleCnt="4"/>
      <dgm:spPr/>
    </dgm:pt>
    <dgm:pt modelId="{9CA66881-CFFA-40DB-86AD-84D7445AB41A}" type="pres">
      <dgm:prSet presAssocID="{61DE2E7D-E585-4CF5-A925-82E0CB50C9B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4FEFED8F-2120-4385-9E90-B62519679C96}" type="pres">
      <dgm:prSet presAssocID="{61DE2E7D-E585-4CF5-A925-82E0CB50C9B1}" presName="spaceRect" presStyleCnt="0"/>
      <dgm:spPr/>
    </dgm:pt>
    <dgm:pt modelId="{69F55D83-95AA-41B0-A44C-8D9C7BDA05CD}" type="pres">
      <dgm:prSet presAssocID="{61DE2E7D-E585-4CF5-A925-82E0CB50C9B1}" presName="textRect" presStyleLbl="revTx" presStyleIdx="0" presStyleCnt="4">
        <dgm:presLayoutVars>
          <dgm:chMax val="1"/>
          <dgm:chPref val="1"/>
        </dgm:presLayoutVars>
      </dgm:prSet>
      <dgm:spPr/>
    </dgm:pt>
    <dgm:pt modelId="{29A2B5B8-1ED0-425C-B977-10243EEEC328}" type="pres">
      <dgm:prSet presAssocID="{333AB396-DF7D-44BC-9E7B-29C2E8460AA5}" presName="sibTrans" presStyleLbl="sibTrans2D1" presStyleIdx="0" presStyleCnt="0"/>
      <dgm:spPr/>
    </dgm:pt>
    <dgm:pt modelId="{E473C4C0-13A1-4C04-8747-485434E0C2A7}" type="pres">
      <dgm:prSet presAssocID="{70778E4D-5A28-410D-B8EC-01495282E9C1}" presName="compNode" presStyleCnt="0"/>
      <dgm:spPr/>
    </dgm:pt>
    <dgm:pt modelId="{C487AACC-7143-42E4-B2C5-A67F17BD425B}" type="pres">
      <dgm:prSet presAssocID="{70778E4D-5A28-410D-B8EC-01495282E9C1}" presName="iconBgRect" presStyleLbl="bgShp" presStyleIdx="1" presStyleCnt="4"/>
      <dgm:spPr/>
    </dgm:pt>
    <dgm:pt modelId="{8C7B6F36-D47D-4E12-A20C-7C7B6A3995A6}" type="pres">
      <dgm:prSet presAssocID="{70778E4D-5A28-410D-B8EC-01495282E9C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lowchart"/>
        </a:ext>
      </dgm:extLst>
    </dgm:pt>
    <dgm:pt modelId="{DC610917-76B2-4F28-A487-DEB40912C77C}" type="pres">
      <dgm:prSet presAssocID="{70778E4D-5A28-410D-B8EC-01495282E9C1}" presName="spaceRect" presStyleCnt="0"/>
      <dgm:spPr/>
    </dgm:pt>
    <dgm:pt modelId="{77338D29-A45E-4EA4-9439-2FEC5DA2F2ED}" type="pres">
      <dgm:prSet presAssocID="{70778E4D-5A28-410D-B8EC-01495282E9C1}" presName="textRect" presStyleLbl="revTx" presStyleIdx="1" presStyleCnt="4">
        <dgm:presLayoutVars>
          <dgm:chMax val="1"/>
          <dgm:chPref val="1"/>
        </dgm:presLayoutVars>
      </dgm:prSet>
      <dgm:spPr/>
    </dgm:pt>
    <dgm:pt modelId="{59965AD5-A496-40E1-A416-84404C7E3760}" type="pres">
      <dgm:prSet presAssocID="{B02E93D3-85EB-4122-BCD8-0A4F88824098}" presName="sibTrans" presStyleLbl="sibTrans2D1" presStyleIdx="0" presStyleCnt="0"/>
      <dgm:spPr/>
    </dgm:pt>
    <dgm:pt modelId="{95002DF6-77E6-4726-9CC9-249B0D47809A}" type="pres">
      <dgm:prSet presAssocID="{43849642-159F-4F05-B989-CD173E877BBE}" presName="compNode" presStyleCnt="0"/>
      <dgm:spPr/>
    </dgm:pt>
    <dgm:pt modelId="{4119886B-7781-4035-A2CB-8ED294B48A9E}" type="pres">
      <dgm:prSet presAssocID="{43849642-159F-4F05-B989-CD173E877BBE}" presName="iconBgRect" presStyleLbl="bgShp" presStyleIdx="2" presStyleCnt="4"/>
      <dgm:spPr/>
    </dgm:pt>
    <dgm:pt modelId="{7915ABB9-53AC-492F-BE02-DB14B927C77A}" type="pres">
      <dgm:prSet presAssocID="{43849642-159F-4F05-B989-CD173E877BB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atistics"/>
        </a:ext>
      </dgm:extLst>
    </dgm:pt>
    <dgm:pt modelId="{A5FDBF27-1873-42E3-B0D8-29E93C843C14}" type="pres">
      <dgm:prSet presAssocID="{43849642-159F-4F05-B989-CD173E877BBE}" presName="spaceRect" presStyleCnt="0"/>
      <dgm:spPr/>
    </dgm:pt>
    <dgm:pt modelId="{B9295780-AEC5-41B7-AAC4-0E3919331E0A}" type="pres">
      <dgm:prSet presAssocID="{43849642-159F-4F05-B989-CD173E877BBE}" presName="textRect" presStyleLbl="revTx" presStyleIdx="2" presStyleCnt="4">
        <dgm:presLayoutVars>
          <dgm:chMax val="1"/>
          <dgm:chPref val="1"/>
        </dgm:presLayoutVars>
      </dgm:prSet>
      <dgm:spPr/>
    </dgm:pt>
    <dgm:pt modelId="{A1E788B0-ED8E-48C5-AB01-2C7CE66350D2}" type="pres">
      <dgm:prSet presAssocID="{4A67EE93-96FC-4431-94B3-363F9235216C}" presName="sibTrans" presStyleLbl="sibTrans2D1" presStyleIdx="0" presStyleCnt="0"/>
      <dgm:spPr/>
    </dgm:pt>
    <dgm:pt modelId="{B5D77173-CCCA-4347-A481-4E672CD76720}" type="pres">
      <dgm:prSet presAssocID="{5FD0AB43-95E7-4290-AEE8-CE8AB325C743}" presName="compNode" presStyleCnt="0"/>
      <dgm:spPr/>
    </dgm:pt>
    <dgm:pt modelId="{8BE137B2-94DE-4444-9F61-951016F3F960}" type="pres">
      <dgm:prSet presAssocID="{5FD0AB43-95E7-4290-AEE8-CE8AB325C743}" presName="iconBgRect" presStyleLbl="bgShp" presStyleIdx="3" presStyleCnt="4"/>
      <dgm:spPr/>
    </dgm:pt>
    <dgm:pt modelId="{56402CC2-AA73-4572-BD10-92A0BBA2B261}" type="pres">
      <dgm:prSet presAssocID="{5FD0AB43-95E7-4290-AEE8-CE8AB325C74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esentation with Checklist"/>
        </a:ext>
      </dgm:extLst>
    </dgm:pt>
    <dgm:pt modelId="{7F0050C2-07D2-4971-926B-F3533AE668BD}" type="pres">
      <dgm:prSet presAssocID="{5FD0AB43-95E7-4290-AEE8-CE8AB325C743}" presName="spaceRect" presStyleCnt="0"/>
      <dgm:spPr/>
    </dgm:pt>
    <dgm:pt modelId="{F5715C91-DE8F-4A6B-A8EE-363230A2A078}" type="pres">
      <dgm:prSet presAssocID="{5FD0AB43-95E7-4290-AEE8-CE8AB325C743}" presName="textRect" presStyleLbl="revTx" presStyleIdx="3" presStyleCnt="4">
        <dgm:presLayoutVars>
          <dgm:chMax val="1"/>
          <dgm:chPref val="1"/>
        </dgm:presLayoutVars>
      </dgm:prSet>
      <dgm:spPr/>
    </dgm:pt>
  </dgm:ptLst>
  <dgm:cxnLst>
    <dgm:cxn modelId="{61D8E70B-E4ED-42F9-8BD2-EF3FE575E7C9}" type="presOf" srcId="{5FD0AB43-95E7-4290-AEE8-CE8AB325C743}" destId="{F5715C91-DE8F-4A6B-A8EE-363230A2A078}" srcOrd="0" destOrd="0" presId="urn:microsoft.com/office/officeart/2018/2/layout/IconCircleList"/>
    <dgm:cxn modelId="{C6DE6D34-C78B-46E3-BBEF-08F240020FC2}" srcId="{31D4AEB4-076B-41EB-98E3-955F31943566}" destId="{5FD0AB43-95E7-4290-AEE8-CE8AB325C743}" srcOrd="3" destOrd="0" parTransId="{7FFD1A03-BF6E-455B-BD1D-0371D35CBAEF}" sibTransId="{E77C05D2-14E1-4B78-AA37-179643CCE813}"/>
    <dgm:cxn modelId="{15B65542-0A2C-4723-A959-FD60C4429228}" type="presOf" srcId="{333AB396-DF7D-44BC-9E7B-29C2E8460AA5}" destId="{29A2B5B8-1ED0-425C-B977-10243EEEC328}" srcOrd="0" destOrd="0" presId="urn:microsoft.com/office/officeart/2018/2/layout/IconCircleList"/>
    <dgm:cxn modelId="{6E310F49-C642-45E7-B9AB-7203E1B2A0FB}" srcId="{31D4AEB4-076B-41EB-98E3-955F31943566}" destId="{43849642-159F-4F05-B989-CD173E877BBE}" srcOrd="2" destOrd="0" parTransId="{56DB866E-3797-44FF-BDFD-619C734639AD}" sibTransId="{4A67EE93-96FC-4431-94B3-363F9235216C}"/>
    <dgm:cxn modelId="{1BD1535A-39ED-4051-BCBC-EF43BA432143}" type="presOf" srcId="{4A67EE93-96FC-4431-94B3-363F9235216C}" destId="{A1E788B0-ED8E-48C5-AB01-2C7CE66350D2}" srcOrd="0" destOrd="0" presId="urn:microsoft.com/office/officeart/2018/2/layout/IconCircleList"/>
    <dgm:cxn modelId="{A1A02E7C-1613-4596-89C9-F1ED96CAF185}" type="presOf" srcId="{B02E93D3-85EB-4122-BCD8-0A4F88824098}" destId="{59965AD5-A496-40E1-A416-84404C7E3760}" srcOrd="0" destOrd="0" presId="urn:microsoft.com/office/officeart/2018/2/layout/IconCircleList"/>
    <dgm:cxn modelId="{6E067B7E-A98D-4B09-8F36-5D99CAA73DFF}" type="presOf" srcId="{43849642-159F-4F05-B989-CD173E877BBE}" destId="{B9295780-AEC5-41B7-AAC4-0E3919331E0A}" srcOrd="0" destOrd="0" presId="urn:microsoft.com/office/officeart/2018/2/layout/IconCircleList"/>
    <dgm:cxn modelId="{8373EB80-BE9A-488D-BBB7-381E99F1443C}" srcId="{31D4AEB4-076B-41EB-98E3-955F31943566}" destId="{61DE2E7D-E585-4CF5-A925-82E0CB50C9B1}" srcOrd="0" destOrd="0" parTransId="{C6EAB131-2AB7-4B8F-9787-9FE0A5663C5B}" sibTransId="{333AB396-DF7D-44BC-9E7B-29C2E8460AA5}"/>
    <dgm:cxn modelId="{6C51A491-88A8-4C04-845E-3C4F54FBFFA8}" type="presOf" srcId="{70778E4D-5A28-410D-B8EC-01495282E9C1}" destId="{77338D29-A45E-4EA4-9439-2FEC5DA2F2ED}" srcOrd="0" destOrd="0" presId="urn:microsoft.com/office/officeart/2018/2/layout/IconCircleList"/>
    <dgm:cxn modelId="{09038B92-1226-4D16-97F1-2ABF7D2E873D}" type="presOf" srcId="{61DE2E7D-E585-4CF5-A925-82E0CB50C9B1}" destId="{69F55D83-95AA-41B0-A44C-8D9C7BDA05CD}" srcOrd="0" destOrd="0" presId="urn:microsoft.com/office/officeart/2018/2/layout/IconCircleList"/>
    <dgm:cxn modelId="{E3BE89BE-6020-47BD-979C-B85C5DB57685}" type="presOf" srcId="{31D4AEB4-076B-41EB-98E3-955F31943566}" destId="{5695AE59-DFF6-44AE-B333-1EBB13E8A488}" srcOrd="0" destOrd="0" presId="urn:microsoft.com/office/officeart/2018/2/layout/IconCircleList"/>
    <dgm:cxn modelId="{23A302D2-027E-48F7-A3CE-B85DED5B91AA}" srcId="{31D4AEB4-076B-41EB-98E3-955F31943566}" destId="{70778E4D-5A28-410D-B8EC-01495282E9C1}" srcOrd="1" destOrd="0" parTransId="{62337D4E-4309-4415-8CB8-8D9F681BF34B}" sibTransId="{B02E93D3-85EB-4122-BCD8-0A4F88824098}"/>
    <dgm:cxn modelId="{C7AE860E-5B45-4CD0-AA0E-EF7C21E233E0}" type="presParOf" srcId="{5695AE59-DFF6-44AE-B333-1EBB13E8A488}" destId="{510B3D0B-EE44-4945-96A2-497FD1C99ACF}" srcOrd="0" destOrd="0" presId="urn:microsoft.com/office/officeart/2018/2/layout/IconCircleList"/>
    <dgm:cxn modelId="{ABC1787E-A806-473E-98AF-FAE03742CF1D}" type="presParOf" srcId="{510B3D0B-EE44-4945-96A2-497FD1C99ACF}" destId="{7DA08A77-E204-41DB-9F4F-B197A0D1EDC4}" srcOrd="0" destOrd="0" presId="urn:microsoft.com/office/officeart/2018/2/layout/IconCircleList"/>
    <dgm:cxn modelId="{B53D2B41-AF3E-4C3C-A60B-0557DA48293B}" type="presParOf" srcId="{7DA08A77-E204-41DB-9F4F-B197A0D1EDC4}" destId="{2C3667CA-4220-46DD-B7D9-EE738A7D32D6}" srcOrd="0" destOrd="0" presId="urn:microsoft.com/office/officeart/2018/2/layout/IconCircleList"/>
    <dgm:cxn modelId="{BE303E99-4C03-47D5-A9F7-A3659BBCCCEF}" type="presParOf" srcId="{7DA08A77-E204-41DB-9F4F-B197A0D1EDC4}" destId="{9CA66881-CFFA-40DB-86AD-84D7445AB41A}" srcOrd="1" destOrd="0" presId="urn:microsoft.com/office/officeart/2018/2/layout/IconCircleList"/>
    <dgm:cxn modelId="{ECA35EC3-A815-4E57-BC6F-869F46430CE8}" type="presParOf" srcId="{7DA08A77-E204-41DB-9F4F-B197A0D1EDC4}" destId="{4FEFED8F-2120-4385-9E90-B62519679C96}" srcOrd="2" destOrd="0" presId="urn:microsoft.com/office/officeart/2018/2/layout/IconCircleList"/>
    <dgm:cxn modelId="{AD893723-8832-40F7-ABE0-01535894C61B}" type="presParOf" srcId="{7DA08A77-E204-41DB-9F4F-B197A0D1EDC4}" destId="{69F55D83-95AA-41B0-A44C-8D9C7BDA05CD}" srcOrd="3" destOrd="0" presId="urn:microsoft.com/office/officeart/2018/2/layout/IconCircleList"/>
    <dgm:cxn modelId="{DA84B720-4E0C-475D-9F31-270ED317EA5A}" type="presParOf" srcId="{510B3D0B-EE44-4945-96A2-497FD1C99ACF}" destId="{29A2B5B8-1ED0-425C-B977-10243EEEC328}" srcOrd="1" destOrd="0" presId="urn:microsoft.com/office/officeart/2018/2/layout/IconCircleList"/>
    <dgm:cxn modelId="{C1FECA44-403B-4905-B0A6-C8D124848DA8}" type="presParOf" srcId="{510B3D0B-EE44-4945-96A2-497FD1C99ACF}" destId="{E473C4C0-13A1-4C04-8747-485434E0C2A7}" srcOrd="2" destOrd="0" presId="urn:microsoft.com/office/officeart/2018/2/layout/IconCircleList"/>
    <dgm:cxn modelId="{76D3759B-E2D8-45B6-A51B-957DC4E35F7A}" type="presParOf" srcId="{E473C4C0-13A1-4C04-8747-485434E0C2A7}" destId="{C487AACC-7143-42E4-B2C5-A67F17BD425B}" srcOrd="0" destOrd="0" presId="urn:microsoft.com/office/officeart/2018/2/layout/IconCircleList"/>
    <dgm:cxn modelId="{B7A9D288-2456-4AC3-9B92-1355B06ED32C}" type="presParOf" srcId="{E473C4C0-13A1-4C04-8747-485434E0C2A7}" destId="{8C7B6F36-D47D-4E12-A20C-7C7B6A3995A6}" srcOrd="1" destOrd="0" presId="urn:microsoft.com/office/officeart/2018/2/layout/IconCircleList"/>
    <dgm:cxn modelId="{D71DFFA3-7AF1-4F38-8486-240EFC53E020}" type="presParOf" srcId="{E473C4C0-13A1-4C04-8747-485434E0C2A7}" destId="{DC610917-76B2-4F28-A487-DEB40912C77C}" srcOrd="2" destOrd="0" presId="urn:microsoft.com/office/officeart/2018/2/layout/IconCircleList"/>
    <dgm:cxn modelId="{1A630AAF-3809-4EBE-9740-8262F9ED4E98}" type="presParOf" srcId="{E473C4C0-13A1-4C04-8747-485434E0C2A7}" destId="{77338D29-A45E-4EA4-9439-2FEC5DA2F2ED}" srcOrd="3" destOrd="0" presId="urn:microsoft.com/office/officeart/2018/2/layout/IconCircleList"/>
    <dgm:cxn modelId="{B8669DD9-CC97-492D-BF18-945001CEAFA9}" type="presParOf" srcId="{510B3D0B-EE44-4945-96A2-497FD1C99ACF}" destId="{59965AD5-A496-40E1-A416-84404C7E3760}" srcOrd="3" destOrd="0" presId="urn:microsoft.com/office/officeart/2018/2/layout/IconCircleList"/>
    <dgm:cxn modelId="{78FD5159-2C5A-465A-979F-9DF94E7EF850}" type="presParOf" srcId="{510B3D0B-EE44-4945-96A2-497FD1C99ACF}" destId="{95002DF6-77E6-4726-9CC9-249B0D47809A}" srcOrd="4" destOrd="0" presId="urn:microsoft.com/office/officeart/2018/2/layout/IconCircleList"/>
    <dgm:cxn modelId="{55EFFADF-3A8E-4508-B9AF-B1069F06FCB6}" type="presParOf" srcId="{95002DF6-77E6-4726-9CC9-249B0D47809A}" destId="{4119886B-7781-4035-A2CB-8ED294B48A9E}" srcOrd="0" destOrd="0" presId="urn:microsoft.com/office/officeart/2018/2/layout/IconCircleList"/>
    <dgm:cxn modelId="{3DEF88CB-C3E5-4382-872E-2AC52E180784}" type="presParOf" srcId="{95002DF6-77E6-4726-9CC9-249B0D47809A}" destId="{7915ABB9-53AC-492F-BE02-DB14B927C77A}" srcOrd="1" destOrd="0" presId="urn:microsoft.com/office/officeart/2018/2/layout/IconCircleList"/>
    <dgm:cxn modelId="{D25287C4-4F71-46AE-9BA1-03EA57E987EF}" type="presParOf" srcId="{95002DF6-77E6-4726-9CC9-249B0D47809A}" destId="{A5FDBF27-1873-42E3-B0D8-29E93C843C14}" srcOrd="2" destOrd="0" presId="urn:microsoft.com/office/officeart/2018/2/layout/IconCircleList"/>
    <dgm:cxn modelId="{AE6E2431-3E4A-455B-9353-BA548072E1CF}" type="presParOf" srcId="{95002DF6-77E6-4726-9CC9-249B0D47809A}" destId="{B9295780-AEC5-41B7-AAC4-0E3919331E0A}" srcOrd="3" destOrd="0" presId="urn:microsoft.com/office/officeart/2018/2/layout/IconCircleList"/>
    <dgm:cxn modelId="{341D49B5-A1A0-49F3-B29E-D7390E8B0CB1}" type="presParOf" srcId="{510B3D0B-EE44-4945-96A2-497FD1C99ACF}" destId="{A1E788B0-ED8E-48C5-AB01-2C7CE66350D2}" srcOrd="5" destOrd="0" presId="urn:microsoft.com/office/officeart/2018/2/layout/IconCircleList"/>
    <dgm:cxn modelId="{BE6AFBFE-0674-4482-BBC3-C02FFF564D5D}" type="presParOf" srcId="{510B3D0B-EE44-4945-96A2-497FD1C99ACF}" destId="{B5D77173-CCCA-4347-A481-4E672CD76720}" srcOrd="6" destOrd="0" presId="urn:microsoft.com/office/officeart/2018/2/layout/IconCircleList"/>
    <dgm:cxn modelId="{63E0C861-2C67-4C90-9432-32DDE8C8F97D}" type="presParOf" srcId="{B5D77173-CCCA-4347-A481-4E672CD76720}" destId="{8BE137B2-94DE-4444-9F61-951016F3F960}" srcOrd="0" destOrd="0" presId="urn:microsoft.com/office/officeart/2018/2/layout/IconCircleList"/>
    <dgm:cxn modelId="{BBB7DC85-4088-4257-A184-3C672119D2E4}" type="presParOf" srcId="{B5D77173-CCCA-4347-A481-4E672CD76720}" destId="{56402CC2-AA73-4572-BD10-92A0BBA2B261}" srcOrd="1" destOrd="0" presId="urn:microsoft.com/office/officeart/2018/2/layout/IconCircleList"/>
    <dgm:cxn modelId="{A5DAB89A-659F-4559-BB14-38E8D24C833A}" type="presParOf" srcId="{B5D77173-CCCA-4347-A481-4E672CD76720}" destId="{7F0050C2-07D2-4971-926B-F3533AE668BD}" srcOrd="2" destOrd="0" presId="urn:microsoft.com/office/officeart/2018/2/layout/IconCircleList"/>
    <dgm:cxn modelId="{5FA15B28-FA0E-48A3-97F8-AB76C6608879}" type="presParOf" srcId="{B5D77173-CCCA-4347-A481-4E672CD76720}" destId="{F5715C91-DE8F-4A6B-A8EE-363230A2A078}"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DE714E2-72AB-42D1-BACE-1967228BCD1A}"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824D6E78-BE0E-45C8-8059-F3CEE4A59E32}">
      <dgm:prSet/>
      <dgm:spPr/>
      <dgm:t>
        <a:bodyPr/>
        <a:lstStyle/>
        <a:p>
          <a:r>
            <a:rPr lang="en-CA" dirty="0"/>
            <a:t>Various information like carrier, cost, travel date, and flight capacity are not given in the dataset. These variables might have had an impact on the satisfaction of passengers. </a:t>
          </a:r>
          <a:endParaRPr lang="en-US" dirty="0"/>
        </a:p>
      </dgm:t>
    </dgm:pt>
    <dgm:pt modelId="{32D14809-C4B1-4E0B-B8D7-1A883733B1FA}" type="parTrans" cxnId="{FADF6C4B-5799-47F7-B4E2-FA872958BA1C}">
      <dgm:prSet/>
      <dgm:spPr/>
      <dgm:t>
        <a:bodyPr/>
        <a:lstStyle/>
        <a:p>
          <a:endParaRPr lang="en-US"/>
        </a:p>
      </dgm:t>
    </dgm:pt>
    <dgm:pt modelId="{6D2384C9-0F7E-4D27-926E-BAB85EE85173}" type="sibTrans" cxnId="{FADF6C4B-5799-47F7-B4E2-FA872958BA1C}">
      <dgm:prSet/>
      <dgm:spPr/>
      <dgm:t>
        <a:bodyPr/>
        <a:lstStyle/>
        <a:p>
          <a:endParaRPr lang="en-US"/>
        </a:p>
      </dgm:t>
    </dgm:pt>
    <dgm:pt modelId="{DD3F0540-A487-420B-95B7-4172BE2688DB}">
      <dgm:prSet/>
      <dgm:spPr/>
      <dgm:t>
        <a:bodyPr/>
        <a:lstStyle/>
        <a:p>
          <a:r>
            <a:rPr lang="en-US" dirty="0"/>
            <a:t>The dataset lacks a specified timeframe for data collection, leaving us uncertain whether the information was gathered prior to or post the pandemic. Given the significant shifts in passenger preferences caused by the pandemic, this temporal context is crucial for accurate analysis.</a:t>
          </a:r>
          <a:r>
            <a:rPr lang="en-CA" dirty="0"/>
            <a:t>	</a:t>
          </a:r>
          <a:endParaRPr lang="en-US" dirty="0"/>
        </a:p>
      </dgm:t>
    </dgm:pt>
    <dgm:pt modelId="{058BEA8C-67F2-460C-AFB1-CB6ACBD0ACF8}" type="parTrans" cxnId="{29F5176E-B00B-4041-A591-8A6A7B519B8C}">
      <dgm:prSet/>
      <dgm:spPr/>
      <dgm:t>
        <a:bodyPr/>
        <a:lstStyle/>
        <a:p>
          <a:endParaRPr lang="en-US"/>
        </a:p>
      </dgm:t>
    </dgm:pt>
    <dgm:pt modelId="{2D851EA5-61DC-4EE8-B21A-C8FC8300413D}" type="sibTrans" cxnId="{29F5176E-B00B-4041-A591-8A6A7B519B8C}">
      <dgm:prSet/>
      <dgm:spPr/>
      <dgm:t>
        <a:bodyPr/>
        <a:lstStyle/>
        <a:p>
          <a:endParaRPr lang="en-US"/>
        </a:p>
      </dgm:t>
    </dgm:pt>
    <dgm:pt modelId="{4342A17E-4165-4AAA-BD09-FB3F81EF0E54}" type="pres">
      <dgm:prSet presAssocID="{DDE714E2-72AB-42D1-BACE-1967228BCD1A}" presName="linear" presStyleCnt="0">
        <dgm:presLayoutVars>
          <dgm:animLvl val="lvl"/>
          <dgm:resizeHandles val="exact"/>
        </dgm:presLayoutVars>
      </dgm:prSet>
      <dgm:spPr/>
    </dgm:pt>
    <dgm:pt modelId="{92114E21-F6A5-4BB1-8ED1-9D37C648C314}" type="pres">
      <dgm:prSet presAssocID="{824D6E78-BE0E-45C8-8059-F3CEE4A59E32}" presName="parentText" presStyleLbl="node1" presStyleIdx="0" presStyleCnt="2">
        <dgm:presLayoutVars>
          <dgm:chMax val="0"/>
          <dgm:bulletEnabled val="1"/>
        </dgm:presLayoutVars>
      </dgm:prSet>
      <dgm:spPr/>
    </dgm:pt>
    <dgm:pt modelId="{1A020187-B394-46AB-8B5C-C9D4C37BEF3B}" type="pres">
      <dgm:prSet presAssocID="{6D2384C9-0F7E-4D27-926E-BAB85EE85173}" presName="spacer" presStyleCnt="0"/>
      <dgm:spPr/>
    </dgm:pt>
    <dgm:pt modelId="{1BED190C-FD07-45FE-A285-BCD6B26F46B0}" type="pres">
      <dgm:prSet presAssocID="{DD3F0540-A487-420B-95B7-4172BE2688DB}" presName="parentText" presStyleLbl="node1" presStyleIdx="1" presStyleCnt="2">
        <dgm:presLayoutVars>
          <dgm:chMax val="0"/>
          <dgm:bulletEnabled val="1"/>
        </dgm:presLayoutVars>
      </dgm:prSet>
      <dgm:spPr/>
    </dgm:pt>
  </dgm:ptLst>
  <dgm:cxnLst>
    <dgm:cxn modelId="{EEAAC906-A815-453E-AD8D-4C427DCE2D3E}" type="presOf" srcId="{824D6E78-BE0E-45C8-8059-F3CEE4A59E32}" destId="{92114E21-F6A5-4BB1-8ED1-9D37C648C314}" srcOrd="0" destOrd="0" presId="urn:microsoft.com/office/officeart/2005/8/layout/vList2"/>
    <dgm:cxn modelId="{609A1B0C-D194-4806-A7AF-974445B856A6}" type="presOf" srcId="{DDE714E2-72AB-42D1-BACE-1967228BCD1A}" destId="{4342A17E-4165-4AAA-BD09-FB3F81EF0E54}" srcOrd="0" destOrd="0" presId="urn:microsoft.com/office/officeart/2005/8/layout/vList2"/>
    <dgm:cxn modelId="{95E22B44-7855-4C04-831B-C33C5E43AD3A}" type="presOf" srcId="{DD3F0540-A487-420B-95B7-4172BE2688DB}" destId="{1BED190C-FD07-45FE-A285-BCD6B26F46B0}" srcOrd="0" destOrd="0" presId="urn:microsoft.com/office/officeart/2005/8/layout/vList2"/>
    <dgm:cxn modelId="{FADF6C4B-5799-47F7-B4E2-FA872958BA1C}" srcId="{DDE714E2-72AB-42D1-BACE-1967228BCD1A}" destId="{824D6E78-BE0E-45C8-8059-F3CEE4A59E32}" srcOrd="0" destOrd="0" parTransId="{32D14809-C4B1-4E0B-B8D7-1A883733B1FA}" sibTransId="{6D2384C9-0F7E-4D27-926E-BAB85EE85173}"/>
    <dgm:cxn modelId="{29F5176E-B00B-4041-A591-8A6A7B519B8C}" srcId="{DDE714E2-72AB-42D1-BACE-1967228BCD1A}" destId="{DD3F0540-A487-420B-95B7-4172BE2688DB}" srcOrd="1" destOrd="0" parTransId="{058BEA8C-67F2-460C-AFB1-CB6ACBD0ACF8}" sibTransId="{2D851EA5-61DC-4EE8-B21A-C8FC8300413D}"/>
    <dgm:cxn modelId="{AD08B4F6-49D6-496A-9199-14BEE97BD6F5}" type="presParOf" srcId="{4342A17E-4165-4AAA-BD09-FB3F81EF0E54}" destId="{92114E21-F6A5-4BB1-8ED1-9D37C648C314}" srcOrd="0" destOrd="0" presId="urn:microsoft.com/office/officeart/2005/8/layout/vList2"/>
    <dgm:cxn modelId="{62BA4629-3DEC-49A9-83C7-92CC94814010}" type="presParOf" srcId="{4342A17E-4165-4AAA-BD09-FB3F81EF0E54}" destId="{1A020187-B394-46AB-8B5C-C9D4C37BEF3B}" srcOrd="1" destOrd="0" presId="urn:microsoft.com/office/officeart/2005/8/layout/vList2"/>
    <dgm:cxn modelId="{09DA1805-8F67-4159-990C-E67FE0051052}" type="presParOf" srcId="{4342A17E-4165-4AAA-BD09-FB3F81EF0E54}" destId="{1BED190C-FD07-45FE-A285-BCD6B26F46B0}"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769BF64-6A01-429B-B0A5-02A755FBA5F7}"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5CDFBD55-ABC9-49CB-A07C-BB809204D6BC}">
      <dgm:prSet/>
      <dgm:spPr/>
      <dgm:t>
        <a:bodyPr/>
        <a:lstStyle/>
        <a:p>
          <a:r>
            <a:rPr lang="en-CA"/>
            <a:t>Hyperparameter tuning can be done for the optimized model.</a:t>
          </a:r>
          <a:endParaRPr lang="en-US"/>
        </a:p>
      </dgm:t>
    </dgm:pt>
    <dgm:pt modelId="{12E295D4-F0D8-4356-8BC1-762E55AA6F0D}" type="parTrans" cxnId="{93F9729F-CC4F-4CE5-A875-1D0329C077B2}">
      <dgm:prSet/>
      <dgm:spPr/>
      <dgm:t>
        <a:bodyPr/>
        <a:lstStyle/>
        <a:p>
          <a:endParaRPr lang="en-US"/>
        </a:p>
      </dgm:t>
    </dgm:pt>
    <dgm:pt modelId="{F7473EB8-F620-4F5F-9B1B-8930644B0FEA}" type="sibTrans" cxnId="{93F9729F-CC4F-4CE5-A875-1D0329C077B2}">
      <dgm:prSet/>
      <dgm:spPr/>
      <dgm:t>
        <a:bodyPr/>
        <a:lstStyle/>
        <a:p>
          <a:endParaRPr lang="en-US"/>
        </a:p>
      </dgm:t>
    </dgm:pt>
    <dgm:pt modelId="{9C646223-90C5-4BDC-8C0D-EBAC6ED92F5B}">
      <dgm:prSet/>
      <dgm:spPr/>
      <dgm:t>
        <a:bodyPr/>
        <a:lstStyle/>
        <a:p>
          <a:r>
            <a:rPr lang="en-CA"/>
            <a:t>More complex model might be deployed for higher accuracy.</a:t>
          </a:r>
          <a:endParaRPr lang="en-US"/>
        </a:p>
      </dgm:t>
    </dgm:pt>
    <dgm:pt modelId="{2306822C-8D13-4B2C-99B7-71B13851CE49}" type="parTrans" cxnId="{BA43FD62-B51F-4AE7-84CB-F05486BFD502}">
      <dgm:prSet/>
      <dgm:spPr/>
      <dgm:t>
        <a:bodyPr/>
        <a:lstStyle/>
        <a:p>
          <a:endParaRPr lang="en-US"/>
        </a:p>
      </dgm:t>
    </dgm:pt>
    <dgm:pt modelId="{5FAE0258-4A68-4634-8363-8E232BCDBC07}" type="sibTrans" cxnId="{BA43FD62-B51F-4AE7-84CB-F05486BFD502}">
      <dgm:prSet/>
      <dgm:spPr/>
      <dgm:t>
        <a:bodyPr/>
        <a:lstStyle/>
        <a:p>
          <a:endParaRPr lang="en-US"/>
        </a:p>
      </dgm:t>
    </dgm:pt>
    <dgm:pt modelId="{0271B867-45F7-4891-9AC9-ACDBDF0FF172}">
      <dgm:prSet/>
      <dgm:spPr/>
      <dgm:t>
        <a:bodyPr/>
        <a:lstStyle/>
        <a:p>
          <a:r>
            <a:rPr lang="en-CA"/>
            <a:t>Feature selection by creating a subset of existing features that are more informative.</a:t>
          </a:r>
          <a:endParaRPr lang="en-US"/>
        </a:p>
      </dgm:t>
    </dgm:pt>
    <dgm:pt modelId="{0707E391-E0D0-476D-BA8D-854F057E51DF}" type="parTrans" cxnId="{AC766743-C470-4E60-A132-B0C3ABD61482}">
      <dgm:prSet/>
      <dgm:spPr/>
      <dgm:t>
        <a:bodyPr/>
        <a:lstStyle/>
        <a:p>
          <a:endParaRPr lang="en-US"/>
        </a:p>
      </dgm:t>
    </dgm:pt>
    <dgm:pt modelId="{57B306F1-89B0-4581-ABB1-ECAF8B1A343A}" type="sibTrans" cxnId="{AC766743-C470-4E60-A132-B0C3ABD61482}">
      <dgm:prSet/>
      <dgm:spPr/>
      <dgm:t>
        <a:bodyPr/>
        <a:lstStyle/>
        <a:p>
          <a:endParaRPr lang="en-US"/>
        </a:p>
      </dgm:t>
    </dgm:pt>
    <dgm:pt modelId="{4672AD51-7204-4C18-A8D3-F980716EA945}">
      <dgm:prSet/>
      <dgm:spPr/>
      <dgm:t>
        <a:bodyPr/>
        <a:lstStyle/>
        <a:p>
          <a:r>
            <a:rPr lang="en-CA"/>
            <a:t>Several other factors such as in-flight crew behavior, landing or take off, etcetera also affects passenger satisfaction, which should not be ignored.   </a:t>
          </a:r>
          <a:endParaRPr lang="en-US"/>
        </a:p>
      </dgm:t>
    </dgm:pt>
    <dgm:pt modelId="{B9671BFF-157F-48F3-A8F0-1B2AB3855447}" type="parTrans" cxnId="{C23C65F0-0C02-4A18-9EEB-EA0FE6BC4A59}">
      <dgm:prSet/>
      <dgm:spPr/>
      <dgm:t>
        <a:bodyPr/>
        <a:lstStyle/>
        <a:p>
          <a:endParaRPr lang="en-US"/>
        </a:p>
      </dgm:t>
    </dgm:pt>
    <dgm:pt modelId="{2E14B7BA-2BAA-4CF5-A585-FA6CFDCCA87B}" type="sibTrans" cxnId="{C23C65F0-0C02-4A18-9EEB-EA0FE6BC4A59}">
      <dgm:prSet/>
      <dgm:spPr/>
      <dgm:t>
        <a:bodyPr/>
        <a:lstStyle/>
        <a:p>
          <a:endParaRPr lang="en-US"/>
        </a:p>
      </dgm:t>
    </dgm:pt>
    <dgm:pt modelId="{7DC789BB-EC4F-4137-9B63-A20E8F14F6BD}" type="pres">
      <dgm:prSet presAssocID="{9769BF64-6A01-429B-B0A5-02A755FBA5F7}" presName="linear" presStyleCnt="0">
        <dgm:presLayoutVars>
          <dgm:animLvl val="lvl"/>
          <dgm:resizeHandles val="exact"/>
        </dgm:presLayoutVars>
      </dgm:prSet>
      <dgm:spPr/>
    </dgm:pt>
    <dgm:pt modelId="{D05D2257-8FF2-453B-BEA3-64505E05CEC9}" type="pres">
      <dgm:prSet presAssocID="{5CDFBD55-ABC9-49CB-A07C-BB809204D6BC}" presName="parentText" presStyleLbl="node1" presStyleIdx="0" presStyleCnt="4">
        <dgm:presLayoutVars>
          <dgm:chMax val="0"/>
          <dgm:bulletEnabled val="1"/>
        </dgm:presLayoutVars>
      </dgm:prSet>
      <dgm:spPr/>
    </dgm:pt>
    <dgm:pt modelId="{96BF88D4-B25C-4461-85C5-6A552697E09A}" type="pres">
      <dgm:prSet presAssocID="{F7473EB8-F620-4F5F-9B1B-8930644B0FEA}" presName="spacer" presStyleCnt="0"/>
      <dgm:spPr/>
    </dgm:pt>
    <dgm:pt modelId="{7D36957C-3A25-4B45-AA81-DEDCE771BEAA}" type="pres">
      <dgm:prSet presAssocID="{9C646223-90C5-4BDC-8C0D-EBAC6ED92F5B}" presName="parentText" presStyleLbl="node1" presStyleIdx="1" presStyleCnt="4">
        <dgm:presLayoutVars>
          <dgm:chMax val="0"/>
          <dgm:bulletEnabled val="1"/>
        </dgm:presLayoutVars>
      </dgm:prSet>
      <dgm:spPr/>
    </dgm:pt>
    <dgm:pt modelId="{CECF7365-C83C-4E1C-8371-43EB4B4420A1}" type="pres">
      <dgm:prSet presAssocID="{5FAE0258-4A68-4634-8363-8E232BCDBC07}" presName="spacer" presStyleCnt="0"/>
      <dgm:spPr/>
    </dgm:pt>
    <dgm:pt modelId="{98A27F49-6850-4CEF-BDB7-021382CEFCEF}" type="pres">
      <dgm:prSet presAssocID="{0271B867-45F7-4891-9AC9-ACDBDF0FF172}" presName="parentText" presStyleLbl="node1" presStyleIdx="2" presStyleCnt="4">
        <dgm:presLayoutVars>
          <dgm:chMax val="0"/>
          <dgm:bulletEnabled val="1"/>
        </dgm:presLayoutVars>
      </dgm:prSet>
      <dgm:spPr/>
    </dgm:pt>
    <dgm:pt modelId="{936191C9-F335-4E52-8445-7E25C1236449}" type="pres">
      <dgm:prSet presAssocID="{57B306F1-89B0-4581-ABB1-ECAF8B1A343A}" presName="spacer" presStyleCnt="0"/>
      <dgm:spPr/>
    </dgm:pt>
    <dgm:pt modelId="{BB0D291D-B9CA-4541-AD73-8E7F872C9C14}" type="pres">
      <dgm:prSet presAssocID="{4672AD51-7204-4C18-A8D3-F980716EA945}" presName="parentText" presStyleLbl="node1" presStyleIdx="3" presStyleCnt="4">
        <dgm:presLayoutVars>
          <dgm:chMax val="0"/>
          <dgm:bulletEnabled val="1"/>
        </dgm:presLayoutVars>
      </dgm:prSet>
      <dgm:spPr/>
    </dgm:pt>
  </dgm:ptLst>
  <dgm:cxnLst>
    <dgm:cxn modelId="{AEC5C020-65DA-4AE4-A1E9-60F29D1B8F12}" type="presOf" srcId="{9769BF64-6A01-429B-B0A5-02A755FBA5F7}" destId="{7DC789BB-EC4F-4137-9B63-A20E8F14F6BD}" srcOrd="0" destOrd="0" presId="urn:microsoft.com/office/officeart/2005/8/layout/vList2"/>
    <dgm:cxn modelId="{BA43FD62-B51F-4AE7-84CB-F05486BFD502}" srcId="{9769BF64-6A01-429B-B0A5-02A755FBA5F7}" destId="{9C646223-90C5-4BDC-8C0D-EBAC6ED92F5B}" srcOrd="1" destOrd="0" parTransId="{2306822C-8D13-4B2C-99B7-71B13851CE49}" sibTransId="{5FAE0258-4A68-4634-8363-8E232BCDBC07}"/>
    <dgm:cxn modelId="{AC766743-C470-4E60-A132-B0C3ABD61482}" srcId="{9769BF64-6A01-429B-B0A5-02A755FBA5F7}" destId="{0271B867-45F7-4891-9AC9-ACDBDF0FF172}" srcOrd="2" destOrd="0" parTransId="{0707E391-E0D0-476D-BA8D-854F057E51DF}" sibTransId="{57B306F1-89B0-4581-ABB1-ECAF8B1A343A}"/>
    <dgm:cxn modelId="{A7911771-78AC-4B43-AFDD-1DA96D59A8D9}" type="presOf" srcId="{5CDFBD55-ABC9-49CB-A07C-BB809204D6BC}" destId="{D05D2257-8FF2-453B-BEA3-64505E05CEC9}" srcOrd="0" destOrd="0" presId="urn:microsoft.com/office/officeart/2005/8/layout/vList2"/>
    <dgm:cxn modelId="{E252B252-915D-468B-BF9A-4AEF791BDC93}" type="presOf" srcId="{9C646223-90C5-4BDC-8C0D-EBAC6ED92F5B}" destId="{7D36957C-3A25-4B45-AA81-DEDCE771BEAA}" srcOrd="0" destOrd="0" presId="urn:microsoft.com/office/officeart/2005/8/layout/vList2"/>
    <dgm:cxn modelId="{93F9729F-CC4F-4CE5-A875-1D0329C077B2}" srcId="{9769BF64-6A01-429B-B0A5-02A755FBA5F7}" destId="{5CDFBD55-ABC9-49CB-A07C-BB809204D6BC}" srcOrd="0" destOrd="0" parTransId="{12E295D4-F0D8-4356-8BC1-762E55AA6F0D}" sibTransId="{F7473EB8-F620-4F5F-9B1B-8930644B0FEA}"/>
    <dgm:cxn modelId="{E83720CA-A721-4F2D-9905-8AEEE4AD9120}" type="presOf" srcId="{4672AD51-7204-4C18-A8D3-F980716EA945}" destId="{BB0D291D-B9CA-4541-AD73-8E7F872C9C14}" srcOrd="0" destOrd="0" presId="urn:microsoft.com/office/officeart/2005/8/layout/vList2"/>
    <dgm:cxn modelId="{C23C65F0-0C02-4A18-9EEB-EA0FE6BC4A59}" srcId="{9769BF64-6A01-429B-B0A5-02A755FBA5F7}" destId="{4672AD51-7204-4C18-A8D3-F980716EA945}" srcOrd="3" destOrd="0" parTransId="{B9671BFF-157F-48F3-A8F0-1B2AB3855447}" sibTransId="{2E14B7BA-2BAA-4CF5-A585-FA6CFDCCA87B}"/>
    <dgm:cxn modelId="{E182C0FD-D5D4-4659-AE9C-D64993A82A2A}" type="presOf" srcId="{0271B867-45F7-4891-9AC9-ACDBDF0FF172}" destId="{98A27F49-6850-4CEF-BDB7-021382CEFCEF}" srcOrd="0" destOrd="0" presId="urn:microsoft.com/office/officeart/2005/8/layout/vList2"/>
    <dgm:cxn modelId="{62C11217-8A07-4584-9F94-4C18FC5A09E9}" type="presParOf" srcId="{7DC789BB-EC4F-4137-9B63-A20E8F14F6BD}" destId="{D05D2257-8FF2-453B-BEA3-64505E05CEC9}" srcOrd="0" destOrd="0" presId="urn:microsoft.com/office/officeart/2005/8/layout/vList2"/>
    <dgm:cxn modelId="{C101B648-7B08-404E-8332-CCE56AFD1585}" type="presParOf" srcId="{7DC789BB-EC4F-4137-9B63-A20E8F14F6BD}" destId="{96BF88D4-B25C-4461-85C5-6A552697E09A}" srcOrd="1" destOrd="0" presId="urn:microsoft.com/office/officeart/2005/8/layout/vList2"/>
    <dgm:cxn modelId="{4637B901-124C-4185-9423-EF816450F4B5}" type="presParOf" srcId="{7DC789BB-EC4F-4137-9B63-A20E8F14F6BD}" destId="{7D36957C-3A25-4B45-AA81-DEDCE771BEAA}" srcOrd="2" destOrd="0" presId="urn:microsoft.com/office/officeart/2005/8/layout/vList2"/>
    <dgm:cxn modelId="{8A5DA93E-F58F-4DF4-A977-61CE01A3C9B6}" type="presParOf" srcId="{7DC789BB-EC4F-4137-9B63-A20E8F14F6BD}" destId="{CECF7365-C83C-4E1C-8371-43EB4B4420A1}" srcOrd="3" destOrd="0" presId="urn:microsoft.com/office/officeart/2005/8/layout/vList2"/>
    <dgm:cxn modelId="{F683EF50-77D5-493E-A7E1-9E4EBEB560DC}" type="presParOf" srcId="{7DC789BB-EC4F-4137-9B63-A20E8F14F6BD}" destId="{98A27F49-6850-4CEF-BDB7-021382CEFCEF}" srcOrd="4" destOrd="0" presId="urn:microsoft.com/office/officeart/2005/8/layout/vList2"/>
    <dgm:cxn modelId="{4EE953C1-6C79-4243-9418-A8C9A12D5DE6}" type="presParOf" srcId="{7DC789BB-EC4F-4137-9B63-A20E8F14F6BD}" destId="{936191C9-F335-4E52-8445-7E25C1236449}" srcOrd="5" destOrd="0" presId="urn:microsoft.com/office/officeart/2005/8/layout/vList2"/>
    <dgm:cxn modelId="{86099EC5-8373-456C-A0EF-47B1913A21D3}" type="presParOf" srcId="{7DC789BB-EC4F-4137-9B63-A20E8F14F6BD}" destId="{BB0D291D-B9CA-4541-AD73-8E7F872C9C1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0BFA8B6-77EA-4B83-B918-275168FE1FED}"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0EC577E3-2033-4AC2-9AFB-37D73C2D8371}">
      <dgm:prSet/>
      <dgm:spPr/>
      <dgm:t>
        <a:bodyPr/>
        <a:lstStyle/>
        <a:p>
          <a:pPr>
            <a:lnSpc>
              <a:spcPct val="100000"/>
            </a:lnSpc>
            <a:defRPr cap="all"/>
          </a:pPr>
          <a:r>
            <a:rPr lang="en-CA"/>
            <a:t>THANK YOU</a:t>
          </a:r>
          <a:endParaRPr lang="en-US"/>
        </a:p>
      </dgm:t>
    </dgm:pt>
    <dgm:pt modelId="{23684704-9635-4B36-82D7-0D78BC2DEA90}" type="parTrans" cxnId="{7D7DE35A-02C3-454C-9846-F2A31074EDA2}">
      <dgm:prSet/>
      <dgm:spPr/>
      <dgm:t>
        <a:bodyPr/>
        <a:lstStyle/>
        <a:p>
          <a:endParaRPr lang="en-US"/>
        </a:p>
      </dgm:t>
    </dgm:pt>
    <dgm:pt modelId="{61827386-9821-42F4-8510-69CC93E68558}" type="sibTrans" cxnId="{7D7DE35A-02C3-454C-9846-F2A31074EDA2}">
      <dgm:prSet/>
      <dgm:spPr/>
      <dgm:t>
        <a:bodyPr/>
        <a:lstStyle/>
        <a:p>
          <a:endParaRPr lang="en-US"/>
        </a:p>
      </dgm:t>
    </dgm:pt>
    <dgm:pt modelId="{9291E45D-B698-42A7-B9F7-6076EA05ADEF}">
      <dgm:prSet/>
      <dgm:spPr/>
      <dgm:t>
        <a:bodyPr/>
        <a:lstStyle/>
        <a:p>
          <a:pPr>
            <a:lnSpc>
              <a:spcPct val="100000"/>
            </a:lnSpc>
            <a:defRPr cap="all"/>
          </a:pPr>
          <a:r>
            <a:rPr lang="en-CA"/>
            <a:t>ANY QUESTIONS</a:t>
          </a:r>
          <a:endParaRPr lang="en-US"/>
        </a:p>
      </dgm:t>
    </dgm:pt>
    <dgm:pt modelId="{5A7EA693-7665-49C0-993E-36684EF1C06E}" type="parTrans" cxnId="{E4762E71-7472-44A1-ADE9-106BA21F513D}">
      <dgm:prSet/>
      <dgm:spPr/>
      <dgm:t>
        <a:bodyPr/>
        <a:lstStyle/>
        <a:p>
          <a:endParaRPr lang="en-US"/>
        </a:p>
      </dgm:t>
    </dgm:pt>
    <dgm:pt modelId="{2CF4D735-D6C7-4DAA-ADD3-2FA8E3555B33}" type="sibTrans" cxnId="{E4762E71-7472-44A1-ADE9-106BA21F513D}">
      <dgm:prSet/>
      <dgm:spPr/>
      <dgm:t>
        <a:bodyPr/>
        <a:lstStyle/>
        <a:p>
          <a:endParaRPr lang="en-US"/>
        </a:p>
      </dgm:t>
    </dgm:pt>
    <dgm:pt modelId="{B84AD184-8713-4A97-A22C-943126390ED6}" type="pres">
      <dgm:prSet presAssocID="{E0BFA8B6-77EA-4B83-B918-275168FE1FED}" presName="root" presStyleCnt="0">
        <dgm:presLayoutVars>
          <dgm:dir/>
          <dgm:resizeHandles val="exact"/>
        </dgm:presLayoutVars>
      </dgm:prSet>
      <dgm:spPr/>
    </dgm:pt>
    <dgm:pt modelId="{BE89105E-54EE-4A28-B966-53BD07A3D1C9}" type="pres">
      <dgm:prSet presAssocID="{0EC577E3-2033-4AC2-9AFB-37D73C2D8371}" presName="compNode" presStyleCnt="0"/>
      <dgm:spPr/>
    </dgm:pt>
    <dgm:pt modelId="{2D331FDF-F57E-4422-B4C8-A3065140E603}" type="pres">
      <dgm:prSet presAssocID="{0EC577E3-2033-4AC2-9AFB-37D73C2D8371}" presName="iconBgRect" presStyleLbl="bgShp" presStyleIdx="0" presStyleCnt="2"/>
      <dgm:spPr/>
    </dgm:pt>
    <dgm:pt modelId="{4DBE05D4-ADDA-4807-AF0B-3665B1AD3A8A}" type="pres">
      <dgm:prSet presAssocID="{0EC577E3-2033-4AC2-9AFB-37D73C2D837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miling Face with No Fill"/>
        </a:ext>
      </dgm:extLst>
    </dgm:pt>
    <dgm:pt modelId="{449376BA-B620-4A0A-B530-152F249BE036}" type="pres">
      <dgm:prSet presAssocID="{0EC577E3-2033-4AC2-9AFB-37D73C2D8371}" presName="spaceRect" presStyleCnt="0"/>
      <dgm:spPr/>
    </dgm:pt>
    <dgm:pt modelId="{9A82AEF7-89D9-49D4-A4DB-D8F5EEEEF87E}" type="pres">
      <dgm:prSet presAssocID="{0EC577E3-2033-4AC2-9AFB-37D73C2D8371}" presName="textRect" presStyleLbl="revTx" presStyleIdx="0" presStyleCnt="2">
        <dgm:presLayoutVars>
          <dgm:chMax val="1"/>
          <dgm:chPref val="1"/>
        </dgm:presLayoutVars>
      </dgm:prSet>
      <dgm:spPr/>
    </dgm:pt>
    <dgm:pt modelId="{10291771-C509-467B-A723-2131DEE35D5C}" type="pres">
      <dgm:prSet presAssocID="{61827386-9821-42F4-8510-69CC93E68558}" presName="sibTrans" presStyleCnt="0"/>
      <dgm:spPr/>
    </dgm:pt>
    <dgm:pt modelId="{11204FC9-A153-4911-931A-A8BB12514750}" type="pres">
      <dgm:prSet presAssocID="{9291E45D-B698-42A7-B9F7-6076EA05ADEF}" presName="compNode" presStyleCnt="0"/>
      <dgm:spPr/>
    </dgm:pt>
    <dgm:pt modelId="{DFD16334-5D73-402E-926A-CD2590361513}" type="pres">
      <dgm:prSet presAssocID="{9291E45D-B698-42A7-B9F7-6076EA05ADEF}" presName="iconBgRect" presStyleLbl="bgShp" presStyleIdx="1" presStyleCnt="2"/>
      <dgm:spPr/>
    </dgm:pt>
    <dgm:pt modelId="{1A4F97CC-0222-4111-8A32-868ABC23FDE5}" type="pres">
      <dgm:prSet presAssocID="{9291E45D-B698-42A7-B9F7-6076EA05ADE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lp"/>
        </a:ext>
      </dgm:extLst>
    </dgm:pt>
    <dgm:pt modelId="{2E295B4E-252E-48E7-89C1-198F4EBE60C3}" type="pres">
      <dgm:prSet presAssocID="{9291E45D-B698-42A7-B9F7-6076EA05ADEF}" presName="spaceRect" presStyleCnt="0"/>
      <dgm:spPr/>
    </dgm:pt>
    <dgm:pt modelId="{87EA6F7F-4DF4-47A3-BD2C-6324C1B9B588}" type="pres">
      <dgm:prSet presAssocID="{9291E45D-B698-42A7-B9F7-6076EA05ADEF}" presName="textRect" presStyleLbl="revTx" presStyleIdx="1" presStyleCnt="2">
        <dgm:presLayoutVars>
          <dgm:chMax val="1"/>
          <dgm:chPref val="1"/>
        </dgm:presLayoutVars>
      </dgm:prSet>
      <dgm:spPr/>
    </dgm:pt>
  </dgm:ptLst>
  <dgm:cxnLst>
    <dgm:cxn modelId="{E4762E71-7472-44A1-ADE9-106BA21F513D}" srcId="{E0BFA8B6-77EA-4B83-B918-275168FE1FED}" destId="{9291E45D-B698-42A7-B9F7-6076EA05ADEF}" srcOrd="1" destOrd="0" parTransId="{5A7EA693-7665-49C0-993E-36684EF1C06E}" sibTransId="{2CF4D735-D6C7-4DAA-ADD3-2FA8E3555B33}"/>
    <dgm:cxn modelId="{03E39572-78E4-4125-9A09-E2B18EC51105}" type="presOf" srcId="{0EC577E3-2033-4AC2-9AFB-37D73C2D8371}" destId="{9A82AEF7-89D9-49D4-A4DB-D8F5EEEEF87E}" srcOrd="0" destOrd="0" presId="urn:microsoft.com/office/officeart/2018/5/layout/IconCircleLabelList"/>
    <dgm:cxn modelId="{C5AB2B58-9E39-4532-B76A-E15BB8718FCF}" type="presOf" srcId="{E0BFA8B6-77EA-4B83-B918-275168FE1FED}" destId="{B84AD184-8713-4A97-A22C-943126390ED6}" srcOrd="0" destOrd="0" presId="urn:microsoft.com/office/officeart/2018/5/layout/IconCircleLabelList"/>
    <dgm:cxn modelId="{7D7DE35A-02C3-454C-9846-F2A31074EDA2}" srcId="{E0BFA8B6-77EA-4B83-B918-275168FE1FED}" destId="{0EC577E3-2033-4AC2-9AFB-37D73C2D8371}" srcOrd="0" destOrd="0" parTransId="{23684704-9635-4B36-82D7-0D78BC2DEA90}" sibTransId="{61827386-9821-42F4-8510-69CC93E68558}"/>
    <dgm:cxn modelId="{2D0FABD5-67B9-4F65-BB94-71D5E0123D7C}" type="presOf" srcId="{9291E45D-B698-42A7-B9F7-6076EA05ADEF}" destId="{87EA6F7F-4DF4-47A3-BD2C-6324C1B9B588}" srcOrd="0" destOrd="0" presId="urn:microsoft.com/office/officeart/2018/5/layout/IconCircleLabelList"/>
    <dgm:cxn modelId="{ECD1D371-73B5-4AEB-B22E-ADFBE9BC3729}" type="presParOf" srcId="{B84AD184-8713-4A97-A22C-943126390ED6}" destId="{BE89105E-54EE-4A28-B966-53BD07A3D1C9}" srcOrd="0" destOrd="0" presId="urn:microsoft.com/office/officeart/2018/5/layout/IconCircleLabelList"/>
    <dgm:cxn modelId="{72C37530-3DA2-47A6-9C5D-4042F1258809}" type="presParOf" srcId="{BE89105E-54EE-4A28-B966-53BD07A3D1C9}" destId="{2D331FDF-F57E-4422-B4C8-A3065140E603}" srcOrd="0" destOrd="0" presId="urn:microsoft.com/office/officeart/2018/5/layout/IconCircleLabelList"/>
    <dgm:cxn modelId="{87660874-CB0F-4730-BDD5-4C373AA48A67}" type="presParOf" srcId="{BE89105E-54EE-4A28-B966-53BD07A3D1C9}" destId="{4DBE05D4-ADDA-4807-AF0B-3665B1AD3A8A}" srcOrd="1" destOrd="0" presId="urn:microsoft.com/office/officeart/2018/5/layout/IconCircleLabelList"/>
    <dgm:cxn modelId="{A5AFEF10-13BD-41C4-926E-5ACC512AF8A1}" type="presParOf" srcId="{BE89105E-54EE-4A28-B966-53BD07A3D1C9}" destId="{449376BA-B620-4A0A-B530-152F249BE036}" srcOrd="2" destOrd="0" presId="urn:microsoft.com/office/officeart/2018/5/layout/IconCircleLabelList"/>
    <dgm:cxn modelId="{B6E1973C-D47E-4811-85EC-C08C11146C29}" type="presParOf" srcId="{BE89105E-54EE-4A28-B966-53BD07A3D1C9}" destId="{9A82AEF7-89D9-49D4-A4DB-D8F5EEEEF87E}" srcOrd="3" destOrd="0" presId="urn:microsoft.com/office/officeart/2018/5/layout/IconCircleLabelList"/>
    <dgm:cxn modelId="{5F7AB15B-739C-4F93-8275-A8E79D0408E0}" type="presParOf" srcId="{B84AD184-8713-4A97-A22C-943126390ED6}" destId="{10291771-C509-467B-A723-2131DEE35D5C}" srcOrd="1" destOrd="0" presId="urn:microsoft.com/office/officeart/2018/5/layout/IconCircleLabelList"/>
    <dgm:cxn modelId="{5E66F03A-1C4A-4911-8ADA-AE0FAE08D134}" type="presParOf" srcId="{B84AD184-8713-4A97-A22C-943126390ED6}" destId="{11204FC9-A153-4911-931A-A8BB12514750}" srcOrd="2" destOrd="0" presId="urn:microsoft.com/office/officeart/2018/5/layout/IconCircleLabelList"/>
    <dgm:cxn modelId="{F7B1B29B-A4B1-493E-BD04-8B4E341EA0C1}" type="presParOf" srcId="{11204FC9-A153-4911-931A-A8BB12514750}" destId="{DFD16334-5D73-402E-926A-CD2590361513}" srcOrd="0" destOrd="0" presId="urn:microsoft.com/office/officeart/2018/5/layout/IconCircleLabelList"/>
    <dgm:cxn modelId="{F88C2BDE-8481-4615-AA21-E18AC8C09A2B}" type="presParOf" srcId="{11204FC9-A153-4911-931A-A8BB12514750}" destId="{1A4F97CC-0222-4111-8A32-868ABC23FDE5}" srcOrd="1" destOrd="0" presId="urn:microsoft.com/office/officeart/2018/5/layout/IconCircleLabelList"/>
    <dgm:cxn modelId="{3752D367-2C48-4102-A461-D66974CFFA9C}" type="presParOf" srcId="{11204FC9-A153-4911-931A-A8BB12514750}" destId="{2E295B4E-252E-48E7-89C1-198F4EBE60C3}" srcOrd="2" destOrd="0" presId="urn:microsoft.com/office/officeart/2018/5/layout/IconCircleLabelList"/>
    <dgm:cxn modelId="{4177D6C1-EBCC-491D-9596-51E690C3D3D4}" type="presParOf" srcId="{11204FC9-A153-4911-931A-A8BB12514750}" destId="{87EA6F7F-4DF4-47A3-BD2C-6324C1B9B588}"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FAD45A-46DC-4056-AD29-9D48958CAB90}">
      <dsp:nvSpPr>
        <dsp:cNvPr id="0" name=""/>
        <dsp:cNvSpPr/>
      </dsp:nvSpPr>
      <dsp:spPr>
        <a:xfrm>
          <a:off x="0" y="1731933"/>
          <a:ext cx="9356107" cy="266055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CA" sz="2600" kern="1200" dirty="0"/>
            <a:t>This project will help to answer the following question:-</a:t>
          </a:r>
          <a:endParaRPr lang="en-US" sz="2600" kern="1200" dirty="0"/>
        </a:p>
      </dsp:txBody>
      <dsp:txXfrm>
        <a:off x="0" y="1731933"/>
        <a:ext cx="9356107" cy="1436697"/>
      </dsp:txXfrm>
    </dsp:sp>
    <dsp:sp modelId="{7901EEE5-C3EE-487E-9CC4-575B51B479CB}">
      <dsp:nvSpPr>
        <dsp:cNvPr id="0" name=""/>
        <dsp:cNvSpPr/>
      </dsp:nvSpPr>
      <dsp:spPr>
        <a:xfrm>
          <a:off x="0" y="3115420"/>
          <a:ext cx="9356107" cy="1223853"/>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35560" rIns="199136" bIns="35560" numCol="1" spcCol="1270" anchor="ctr" anchorCtr="0">
          <a:noAutofit/>
        </a:bodyPr>
        <a:lstStyle/>
        <a:p>
          <a:pPr marL="0" lvl="0" indent="0" algn="ctr" defTabSz="1244600">
            <a:lnSpc>
              <a:spcPct val="90000"/>
            </a:lnSpc>
            <a:spcBef>
              <a:spcPct val="0"/>
            </a:spcBef>
            <a:spcAft>
              <a:spcPct val="35000"/>
            </a:spcAft>
            <a:buNone/>
          </a:pPr>
          <a:r>
            <a:rPr lang="en-US" sz="2800" kern="1200" dirty="0"/>
            <a:t>What are the key factors that significantly impact airline passenger satisfaction? </a:t>
          </a:r>
        </a:p>
      </dsp:txBody>
      <dsp:txXfrm>
        <a:off x="0" y="3115420"/>
        <a:ext cx="9356107" cy="1223853"/>
      </dsp:txXfrm>
    </dsp:sp>
    <dsp:sp modelId="{1829A01A-9ABD-495D-85F6-52EA4350020F}">
      <dsp:nvSpPr>
        <dsp:cNvPr id="0" name=""/>
        <dsp:cNvSpPr/>
      </dsp:nvSpPr>
      <dsp:spPr>
        <a:xfrm rot="10800000">
          <a:off x="0" y="1715"/>
          <a:ext cx="9356107" cy="1770126"/>
        </a:xfrm>
        <a:prstGeom prst="upArrowCallou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CA" sz="2600" kern="1200"/>
            <a:t>The primary objective of this project is to find the model with the best accuracy which will help to predict passenger satisfaction.</a:t>
          </a:r>
          <a:endParaRPr lang="en-US" sz="2600" kern="1200"/>
        </a:p>
      </dsp:txBody>
      <dsp:txXfrm rot="10800000">
        <a:off x="0" y="1715"/>
        <a:ext cx="9356107" cy="11501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3667CA-4220-46DD-B7D9-EE738A7D32D6}">
      <dsp:nvSpPr>
        <dsp:cNvPr id="0" name=""/>
        <dsp:cNvSpPr/>
      </dsp:nvSpPr>
      <dsp:spPr>
        <a:xfrm>
          <a:off x="110930" y="464909"/>
          <a:ext cx="1532241" cy="1532241"/>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A66881-CFFA-40DB-86AD-84D7445AB41A}">
      <dsp:nvSpPr>
        <dsp:cNvPr id="0" name=""/>
        <dsp:cNvSpPr/>
      </dsp:nvSpPr>
      <dsp:spPr>
        <a:xfrm>
          <a:off x="432701" y="786680"/>
          <a:ext cx="888700" cy="8887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9F55D83-95AA-41B0-A44C-8D9C7BDA05CD}">
      <dsp:nvSpPr>
        <dsp:cNvPr id="0" name=""/>
        <dsp:cNvSpPr/>
      </dsp:nvSpPr>
      <dsp:spPr>
        <a:xfrm>
          <a:off x="1971510" y="464909"/>
          <a:ext cx="3611713" cy="15322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dirty="0"/>
            <a:t>The dataset includes 23 columns, with each column containing varied information related to passengers.</a:t>
          </a:r>
        </a:p>
      </dsp:txBody>
      <dsp:txXfrm>
        <a:off x="1971510" y="464909"/>
        <a:ext cx="3611713" cy="1532241"/>
      </dsp:txXfrm>
    </dsp:sp>
    <dsp:sp modelId="{C487AACC-7143-42E4-B2C5-A67F17BD425B}">
      <dsp:nvSpPr>
        <dsp:cNvPr id="0" name=""/>
        <dsp:cNvSpPr/>
      </dsp:nvSpPr>
      <dsp:spPr>
        <a:xfrm>
          <a:off x="6212536" y="464909"/>
          <a:ext cx="1532241" cy="1532241"/>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C7B6F36-D47D-4E12-A20C-7C7B6A3995A6}">
      <dsp:nvSpPr>
        <dsp:cNvPr id="0" name=""/>
        <dsp:cNvSpPr/>
      </dsp:nvSpPr>
      <dsp:spPr>
        <a:xfrm>
          <a:off x="6534307" y="786680"/>
          <a:ext cx="888700" cy="8887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7338D29-A45E-4EA4-9439-2FEC5DA2F2ED}">
      <dsp:nvSpPr>
        <dsp:cNvPr id="0" name=""/>
        <dsp:cNvSpPr/>
      </dsp:nvSpPr>
      <dsp:spPr>
        <a:xfrm>
          <a:off x="8073116" y="464909"/>
          <a:ext cx="3611713" cy="15322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dirty="0"/>
            <a:t>There are 103904 number of records in the dataset.</a:t>
          </a:r>
        </a:p>
      </dsp:txBody>
      <dsp:txXfrm>
        <a:off x="8073116" y="464909"/>
        <a:ext cx="3611713" cy="1532241"/>
      </dsp:txXfrm>
    </dsp:sp>
    <dsp:sp modelId="{4119886B-7781-4035-A2CB-8ED294B48A9E}">
      <dsp:nvSpPr>
        <dsp:cNvPr id="0" name=""/>
        <dsp:cNvSpPr/>
      </dsp:nvSpPr>
      <dsp:spPr>
        <a:xfrm>
          <a:off x="110930" y="2815262"/>
          <a:ext cx="1532241" cy="1532241"/>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915ABB9-53AC-492F-BE02-DB14B927C77A}">
      <dsp:nvSpPr>
        <dsp:cNvPr id="0" name=""/>
        <dsp:cNvSpPr/>
      </dsp:nvSpPr>
      <dsp:spPr>
        <a:xfrm>
          <a:off x="432701" y="3137032"/>
          <a:ext cx="888700" cy="8887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9295780-AEC5-41B7-AAC4-0E3919331E0A}">
      <dsp:nvSpPr>
        <dsp:cNvPr id="0" name=""/>
        <dsp:cNvSpPr/>
      </dsp:nvSpPr>
      <dsp:spPr>
        <a:xfrm>
          <a:off x="1971510" y="2815262"/>
          <a:ext cx="3611713" cy="15322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a:t>To derive meaningful insights, the relationship between the target variable and other variables is examined.</a:t>
          </a:r>
        </a:p>
      </dsp:txBody>
      <dsp:txXfrm>
        <a:off x="1971510" y="2815262"/>
        <a:ext cx="3611713" cy="1532241"/>
      </dsp:txXfrm>
    </dsp:sp>
    <dsp:sp modelId="{8BE137B2-94DE-4444-9F61-951016F3F960}">
      <dsp:nvSpPr>
        <dsp:cNvPr id="0" name=""/>
        <dsp:cNvSpPr/>
      </dsp:nvSpPr>
      <dsp:spPr>
        <a:xfrm>
          <a:off x="6212536" y="2815262"/>
          <a:ext cx="1532241" cy="1532241"/>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6402CC2-AA73-4572-BD10-92A0BBA2B261}">
      <dsp:nvSpPr>
        <dsp:cNvPr id="0" name=""/>
        <dsp:cNvSpPr/>
      </dsp:nvSpPr>
      <dsp:spPr>
        <a:xfrm>
          <a:off x="6534307" y="3137032"/>
          <a:ext cx="888700" cy="8887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5715C91-DE8F-4A6B-A8EE-363230A2A078}">
      <dsp:nvSpPr>
        <dsp:cNvPr id="0" name=""/>
        <dsp:cNvSpPr/>
      </dsp:nvSpPr>
      <dsp:spPr>
        <a:xfrm>
          <a:off x="8073116" y="2815262"/>
          <a:ext cx="3611713" cy="15322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22350">
            <a:lnSpc>
              <a:spcPct val="100000"/>
            </a:lnSpc>
            <a:spcBef>
              <a:spcPct val="0"/>
            </a:spcBef>
            <a:spcAft>
              <a:spcPct val="35000"/>
            </a:spcAft>
            <a:buNone/>
          </a:pPr>
          <a:r>
            <a:rPr lang="en-US" sz="2300" kern="1200" dirty="0"/>
            <a:t>These observations aid us in constructing a model that aligns with the goals of this project.</a:t>
          </a:r>
        </a:p>
      </dsp:txBody>
      <dsp:txXfrm>
        <a:off x="8073116" y="2815262"/>
        <a:ext cx="3611713" cy="15322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114E21-F6A5-4BB1-8ED1-9D37C648C314}">
      <dsp:nvSpPr>
        <dsp:cNvPr id="0" name=""/>
        <dsp:cNvSpPr/>
      </dsp:nvSpPr>
      <dsp:spPr>
        <a:xfrm>
          <a:off x="0" y="306374"/>
          <a:ext cx="10515600" cy="183185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CA" sz="2600" kern="1200" dirty="0"/>
            <a:t>Various information like carrier, cost, travel date, and flight capacity are not given in the dataset. These variables might have had an impact on the satisfaction of passengers. </a:t>
          </a:r>
          <a:endParaRPr lang="en-US" sz="2600" kern="1200" dirty="0"/>
        </a:p>
      </dsp:txBody>
      <dsp:txXfrm>
        <a:off x="89424" y="395798"/>
        <a:ext cx="10336752" cy="1653006"/>
      </dsp:txXfrm>
    </dsp:sp>
    <dsp:sp modelId="{1BED190C-FD07-45FE-A285-BCD6B26F46B0}">
      <dsp:nvSpPr>
        <dsp:cNvPr id="0" name=""/>
        <dsp:cNvSpPr/>
      </dsp:nvSpPr>
      <dsp:spPr>
        <a:xfrm>
          <a:off x="0" y="2213109"/>
          <a:ext cx="10515600" cy="1831854"/>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The dataset lacks a specified timeframe for data collection, leaving us uncertain whether the information was gathered prior to or post the pandemic. Given the significant shifts in passenger preferences caused by the pandemic, this temporal context is crucial for accurate analysis.</a:t>
          </a:r>
          <a:r>
            <a:rPr lang="en-CA" sz="2600" kern="1200" dirty="0"/>
            <a:t>	</a:t>
          </a:r>
          <a:endParaRPr lang="en-US" sz="2600" kern="1200" dirty="0"/>
        </a:p>
      </dsp:txBody>
      <dsp:txXfrm>
        <a:off x="89424" y="2302533"/>
        <a:ext cx="10336752" cy="16530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5D2257-8FF2-453B-BEA3-64505E05CEC9}">
      <dsp:nvSpPr>
        <dsp:cNvPr id="0" name=""/>
        <dsp:cNvSpPr/>
      </dsp:nvSpPr>
      <dsp:spPr>
        <a:xfrm>
          <a:off x="0" y="81411"/>
          <a:ext cx="10515600" cy="993128"/>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CA" sz="2500" kern="1200"/>
            <a:t>Hyperparameter tuning can be done for the optimized model.</a:t>
          </a:r>
          <a:endParaRPr lang="en-US" sz="2500" kern="1200"/>
        </a:p>
      </dsp:txBody>
      <dsp:txXfrm>
        <a:off x="48481" y="129892"/>
        <a:ext cx="10418638" cy="896166"/>
      </dsp:txXfrm>
    </dsp:sp>
    <dsp:sp modelId="{7D36957C-3A25-4B45-AA81-DEDCE771BEAA}">
      <dsp:nvSpPr>
        <dsp:cNvPr id="0" name=""/>
        <dsp:cNvSpPr/>
      </dsp:nvSpPr>
      <dsp:spPr>
        <a:xfrm>
          <a:off x="0" y="1146540"/>
          <a:ext cx="10515600" cy="993128"/>
        </a:xfrm>
        <a:prstGeom prst="round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CA" sz="2500" kern="1200"/>
            <a:t>More complex model might be deployed for higher accuracy.</a:t>
          </a:r>
          <a:endParaRPr lang="en-US" sz="2500" kern="1200"/>
        </a:p>
      </dsp:txBody>
      <dsp:txXfrm>
        <a:off x="48481" y="1195021"/>
        <a:ext cx="10418638" cy="896166"/>
      </dsp:txXfrm>
    </dsp:sp>
    <dsp:sp modelId="{98A27F49-6850-4CEF-BDB7-021382CEFCEF}">
      <dsp:nvSpPr>
        <dsp:cNvPr id="0" name=""/>
        <dsp:cNvSpPr/>
      </dsp:nvSpPr>
      <dsp:spPr>
        <a:xfrm>
          <a:off x="0" y="2211669"/>
          <a:ext cx="10515600" cy="993128"/>
        </a:xfrm>
        <a:prstGeom prst="round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CA" sz="2500" kern="1200"/>
            <a:t>Feature selection by creating a subset of existing features that are more informative.</a:t>
          </a:r>
          <a:endParaRPr lang="en-US" sz="2500" kern="1200"/>
        </a:p>
      </dsp:txBody>
      <dsp:txXfrm>
        <a:off x="48481" y="2260150"/>
        <a:ext cx="10418638" cy="896166"/>
      </dsp:txXfrm>
    </dsp:sp>
    <dsp:sp modelId="{BB0D291D-B9CA-4541-AD73-8E7F872C9C14}">
      <dsp:nvSpPr>
        <dsp:cNvPr id="0" name=""/>
        <dsp:cNvSpPr/>
      </dsp:nvSpPr>
      <dsp:spPr>
        <a:xfrm>
          <a:off x="0" y="3276797"/>
          <a:ext cx="10515600" cy="993128"/>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CA" sz="2500" kern="1200"/>
            <a:t>Several other factors such as in-flight crew behavior, landing or take off, etcetera also affects passenger satisfaction, which should not be ignored.   </a:t>
          </a:r>
          <a:endParaRPr lang="en-US" sz="2500" kern="1200"/>
        </a:p>
      </dsp:txBody>
      <dsp:txXfrm>
        <a:off x="48481" y="3325278"/>
        <a:ext cx="10418638" cy="89616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331FDF-F57E-4422-B4C8-A3065140E603}">
      <dsp:nvSpPr>
        <dsp:cNvPr id="0" name=""/>
        <dsp:cNvSpPr/>
      </dsp:nvSpPr>
      <dsp:spPr>
        <a:xfrm>
          <a:off x="2044800" y="375668"/>
          <a:ext cx="2196000" cy="219600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BE05D4-ADDA-4807-AF0B-3665B1AD3A8A}">
      <dsp:nvSpPr>
        <dsp:cNvPr id="0" name=""/>
        <dsp:cNvSpPr/>
      </dsp:nvSpPr>
      <dsp:spPr>
        <a:xfrm>
          <a:off x="2512800" y="843669"/>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A82AEF7-89D9-49D4-A4DB-D8F5EEEEF87E}">
      <dsp:nvSpPr>
        <dsp:cNvPr id="0" name=""/>
        <dsp:cNvSpPr/>
      </dsp:nvSpPr>
      <dsp:spPr>
        <a:xfrm>
          <a:off x="1342800" y="3255669"/>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866900">
            <a:lnSpc>
              <a:spcPct val="100000"/>
            </a:lnSpc>
            <a:spcBef>
              <a:spcPct val="0"/>
            </a:spcBef>
            <a:spcAft>
              <a:spcPct val="35000"/>
            </a:spcAft>
            <a:buNone/>
            <a:defRPr cap="all"/>
          </a:pPr>
          <a:r>
            <a:rPr lang="en-CA" sz="4200" kern="1200"/>
            <a:t>THANK YOU</a:t>
          </a:r>
          <a:endParaRPr lang="en-US" sz="4200" kern="1200"/>
        </a:p>
      </dsp:txBody>
      <dsp:txXfrm>
        <a:off x="1342800" y="3255669"/>
        <a:ext cx="3600000" cy="720000"/>
      </dsp:txXfrm>
    </dsp:sp>
    <dsp:sp modelId="{DFD16334-5D73-402E-926A-CD2590361513}">
      <dsp:nvSpPr>
        <dsp:cNvPr id="0" name=""/>
        <dsp:cNvSpPr/>
      </dsp:nvSpPr>
      <dsp:spPr>
        <a:xfrm>
          <a:off x="6274800" y="375668"/>
          <a:ext cx="2196000" cy="219600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4F97CC-0222-4111-8A32-868ABC23FDE5}">
      <dsp:nvSpPr>
        <dsp:cNvPr id="0" name=""/>
        <dsp:cNvSpPr/>
      </dsp:nvSpPr>
      <dsp:spPr>
        <a:xfrm>
          <a:off x="6742800" y="843669"/>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7EA6F7F-4DF4-47A3-BD2C-6324C1B9B588}">
      <dsp:nvSpPr>
        <dsp:cNvPr id="0" name=""/>
        <dsp:cNvSpPr/>
      </dsp:nvSpPr>
      <dsp:spPr>
        <a:xfrm>
          <a:off x="5572800" y="3255669"/>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866900">
            <a:lnSpc>
              <a:spcPct val="100000"/>
            </a:lnSpc>
            <a:spcBef>
              <a:spcPct val="0"/>
            </a:spcBef>
            <a:spcAft>
              <a:spcPct val="35000"/>
            </a:spcAft>
            <a:buNone/>
            <a:defRPr cap="all"/>
          </a:pPr>
          <a:r>
            <a:rPr lang="en-CA" sz="4200" kern="1200"/>
            <a:t>ANY QUESTIONS</a:t>
          </a:r>
          <a:endParaRPr lang="en-US" sz="4200" kern="1200"/>
        </a:p>
      </dsp:txBody>
      <dsp:txXfrm>
        <a:off x="5572800" y="3255669"/>
        <a:ext cx="360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8838C-44F9-C402-9C1D-62A6A9DB2A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683F159B-CB5B-08A2-2B57-0E2586651A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85BFE54E-0393-95BB-31E7-16946A159BDA}"/>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5" name="Footer Placeholder 4">
            <a:extLst>
              <a:ext uri="{FF2B5EF4-FFF2-40B4-BE49-F238E27FC236}">
                <a16:creationId xmlns:a16="http://schemas.microsoft.com/office/drawing/2014/main" id="{D456182E-69E0-6830-4628-47E4B5E379C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E2D11F2-098B-F711-593C-0CEE287DD682}"/>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3148064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1B90-CCFD-B700-18D4-14286020C03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D755ED9-EDA1-0615-8E6D-7D927653106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42439E1-9F99-2210-6FB8-F3DB5BC7C021}"/>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5" name="Footer Placeholder 4">
            <a:extLst>
              <a:ext uri="{FF2B5EF4-FFF2-40B4-BE49-F238E27FC236}">
                <a16:creationId xmlns:a16="http://schemas.microsoft.com/office/drawing/2014/main" id="{23D9AF0E-0E59-D611-16EB-A9935449419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B1799DC-6D68-8FF4-A15B-1CAFD0BF06AC}"/>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3214998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475779-0A09-379D-BF49-E8CB47BB886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6B67AC22-955D-7401-4172-41A45FD822B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8EE58DB-3068-8D23-2B92-D47B394A8754}"/>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5" name="Footer Placeholder 4">
            <a:extLst>
              <a:ext uri="{FF2B5EF4-FFF2-40B4-BE49-F238E27FC236}">
                <a16:creationId xmlns:a16="http://schemas.microsoft.com/office/drawing/2014/main" id="{7BB26A1B-32DD-2FF3-73EB-01026835C0D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C26492F-38FF-C4B1-20B0-5A989640B240}"/>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3304198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72E2E-8215-9F59-9724-7D9462ACE612}"/>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2BEB325-5FEF-84E2-3A2D-2746F4D84F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9DB79A5-52EF-8DEA-F22F-0D60106FE2A1}"/>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5" name="Footer Placeholder 4">
            <a:extLst>
              <a:ext uri="{FF2B5EF4-FFF2-40B4-BE49-F238E27FC236}">
                <a16:creationId xmlns:a16="http://schemas.microsoft.com/office/drawing/2014/main" id="{DBCC014E-FE7F-8434-EF08-D66183E47A3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945F5D5-4A12-B1A6-85CA-6F0A952C4BAA}"/>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36275105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9C14C-1E91-C180-3C87-B3834569C3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41297AFF-B465-2D70-5C76-D84FAF5F95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010479-F397-66D0-F712-4D7E18020C3B}"/>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5" name="Footer Placeholder 4">
            <a:extLst>
              <a:ext uri="{FF2B5EF4-FFF2-40B4-BE49-F238E27FC236}">
                <a16:creationId xmlns:a16="http://schemas.microsoft.com/office/drawing/2014/main" id="{64179D5A-8539-6223-0F3A-3413F1D7E05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E5E37B8-5EA5-E444-7148-16E444F3A04E}"/>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2511502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24122-F011-5439-06A1-F7C481D7A87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775CF73-9F18-D73D-0981-FA50E2D00C2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269B2F41-2A8E-AD8F-2AC9-C97F890E887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A0680FEB-D338-F586-A265-ABDF7BA21B0B}"/>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6" name="Footer Placeholder 5">
            <a:extLst>
              <a:ext uri="{FF2B5EF4-FFF2-40B4-BE49-F238E27FC236}">
                <a16:creationId xmlns:a16="http://schemas.microsoft.com/office/drawing/2014/main" id="{AB6FD5A1-CA66-5421-A4ED-5AE01813AFD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AA5DD60-2C33-0343-18B1-F77A94449226}"/>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1395947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E5157-C0A9-948F-E2B7-96DD674EDDC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12D23EB-A3F0-75D7-862D-114DF8992B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A249D5-E4A1-C11C-5C81-879351BC9A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8ED1923F-9D85-25A6-2F4F-59F98B1EB5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2F94641-DA75-4E30-9CCC-B2B7AA9BA8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E2781ED9-8D53-1003-2A88-3C167E10D949}"/>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8" name="Footer Placeholder 7">
            <a:extLst>
              <a:ext uri="{FF2B5EF4-FFF2-40B4-BE49-F238E27FC236}">
                <a16:creationId xmlns:a16="http://schemas.microsoft.com/office/drawing/2014/main" id="{BE664817-12C7-CCC4-6D4F-9052057528A9}"/>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116F97B3-87FA-DE26-032C-3B2BC7FF7550}"/>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3561253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A6B59-2BC4-474A-ECC8-669AC984D001}"/>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D0496BD-3FA8-724E-DB60-159FC7A7C3E3}"/>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4" name="Footer Placeholder 3">
            <a:extLst>
              <a:ext uri="{FF2B5EF4-FFF2-40B4-BE49-F238E27FC236}">
                <a16:creationId xmlns:a16="http://schemas.microsoft.com/office/drawing/2014/main" id="{64E610DE-4628-F9A6-971C-EA4A9BF27D9D}"/>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C1F503BA-8454-872B-E515-A3CEEB23AF1B}"/>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576018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F6B00E-74EE-0B4A-9C40-9606875BEE0F}"/>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3" name="Footer Placeholder 2">
            <a:extLst>
              <a:ext uri="{FF2B5EF4-FFF2-40B4-BE49-F238E27FC236}">
                <a16:creationId xmlns:a16="http://schemas.microsoft.com/office/drawing/2014/main" id="{1CD29B65-81F6-CDA5-C985-EE6A52D3A322}"/>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3F2709B1-E7C8-F6C4-8F88-0007523A2C47}"/>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3675039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2FE6A-C1A5-0125-3B68-D217BA2FD3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5C89C7DA-A75F-7443-313E-F6A5166373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6685CF5B-2535-6F75-57F4-82485F2712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ECD6BE-2116-2482-49A2-C166B3AE47CC}"/>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6" name="Footer Placeholder 5">
            <a:extLst>
              <a:ext uri="{FF2B5EF4-FFF2-40B4-BE49-F238E27FC236}">
                <a16:creationId xmlns:a16="http://schemas.microsoft.com/office/drawing/2014/main" id="{70D2DF6C-ADA1-073E-6E13-7F9F464F173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80BF9C8-DA4B-3773-B10D-3FC8D1CA6687}"/>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3129952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3E67B-6B4E-ED03-B0A0-8516DACB09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3F426A22-B828-9F31-764D-99D443B43D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9FBEA9BB-3FA8-FB21-28BE-9BF2616C17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869AC5-C774-9B9C-5442-4B71D823A50A}"/>
              </a:ext>
            </a:extLst>
          </p:cNvPr>
          <p:cNvSpPr>
            <a:spLocks noGrp="1"/>
          </p:cNvSpPr>
          <p:nvPr>
            <p:ph type="dt" sz="half" idx="10"/>
          </p:nvPr>
        </p:nvSpPr>
        <p:spPr/>
        <p:txBody>
          <a:bodyPr/>
          <a:lstStyle/>
          <a:p>
            <a:fld id="{29D48C8D-8B05-48EA-A17B-123DDE24DAFE}" type="datetimeFigureOut">
              <a:rPr lang="en-CA" smtClean="0"/>
              <a:t>2023-08-17</a:t>
            </a:fld>
            <a:endParaRPr lang="en-CA"/>
          </a:p>
        </p:txBody>
      </p:sp>
      <p:sp>
        <p:nvSpPr>
          <p:cNvPr id="6" name="Footer Placeholder 5">
            <a:extLst>
              <a:ext uri="{FF2B5EF4-FFF2-40B4-BE49-F238E27FC236}">
                <a16:creationId xmlns:a16="http://schemas.microsoft.com/office/drawing/2014/main" id="{FF547A92-3884-6DDA-1A76-42B42E8985D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EA529EA-6BE6-EC16-5077-2B5EB4775B6A}"/>
              </a:ext>
            </a:extLst>
          </p:cNvPr>
          <p:cNvSpPr>
            <a:spLocks noGrp="1"/>
          </p:cNvSpPr>
          <p:nvPr>
            <p:ph type="sldNum" sz="quarter" idx="12"/>
          </p:nvPr>
        </p:nvSpPr>
        <p:spPr/>
        <p:txBody>
          <a:bodyPr/>
          <a:lstStyle/>
          <a:p>
            <a:fld id="{2DD8B2C4-DCDA-4972-8DC0-0F09D8134B5E}" type="slidenum">
              <a:rPr lang="en-CA" smtClean="0"/>
              <a:t>‹#›</a:t>
            </a:fld>
            <a:endParaRPr lang="en-CA"/>
          </a:p>
        </p:txBody>
      </p:sp>
    </p:spTree>
    <p:extLst>
      <p:ext uri="{BB962C8B-B14F-4D97-AF65-F5344CB8AC3E}">
        <p14:creationId xmlns:p14="http://schemas.microsoft.com/office/powerpoint/2010/main" val="1647199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0920F8-D890-1192-4905-E6AFC8987D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9B74207F-46FB-E7A2-AE4B-A76F34DD04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DF71258-D4D0-21D6-02C5-92E2A1201F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D48C8D-8B05-48EA-A17B-123DDE24DAFE}" type="datetimeFigureOut">
              <a:rPr lang="en-CA" smtClean="0"/>
              <a:t>2023-08-17</a:t>
            </a:fld>
            <a:endParaRPr lang="en-CA"/>
          </a:p>
        </p:txBody>
      </p:sp>
      <p:sp>
        <p:nvSpPr>
          <p:cNvPr id="5" name="Footer Placeholder 4">
            <a:extLst>
              <a:ext uri="{FF2B5EF4-FFF2-40B4-BE49-F238E27FC236}">
                <a16:creationId xmlns:a16="http://schemas.microsoft.com/office/drawing/2014/main" id="{B5ACC908-0CD1-2741-A32D-524B7CFF5C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0C1C0473-025A-63F4-7B75-099123F1C3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D8B2C4-DCDA-4972-8DC0-0F09D8134B5E}" type="slidenum">
              <a:rPr lang="en-CA" smtClean="0"/>
              <a:t>‹#›</a:t>
            </a:fld>
            <a:endParaRPr lang="en-CA"/>
          </a:p>
        </p:txBody>
      </p:sp>
    </p:spTree>
    <p:extLst>
      <p:ext uri="{BB962C8B-B14F-4D97-AF65-F5344CB8AC3E}">
        <p14:creationId xmlns:p14="http://schemas.microsoft.com/office/powerpoint/2010/main" val="22640742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E2CFBC99-FB8F-41F7-A81D-A5288D688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Content Placeholder 11" descr="Plane flying in front of an empty airport lounge">
            <a:extLst>
              <a:ext uri="{FF2B5EF4-FFF2-40B4-BE49-F238E27FC236}">
                <a16:creationId xmlns:a16="http://schemas.microsoft.com/office/drawing/2014/main" id="{85E87BE5-C429-04C3-3070-337160A38AD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914" r="-1" b="7795"/>
          <a:stretch/>
        </p:blipFill>
        <p:spPr>
          <a:xfrm>
            <a:off x="3068" y="18298"/>
            <a:ext cx="12188932" cy="6857990"/>
          </a:xfrm>
          <a:prstGeom prst="rect">
            <a:avLst/>
          </a:prstGeom>
        </p:spPr>
      </p:pic>
      <p:sp>
        <p:nvSpPr>
          <p:cNvPr id="34" name="Freeform: Shape 33">
            <a:extLst>
              <a:ext uri="{FF2B5EF4-FFF2-40B4-BE49-F238E27FC236}">
                <a16:creationId xmlns:a16="http://schemas.microsoft.com/office/drawing/2014/main" id="{A435A76B-D478-4F38-9D76-040E49ADC6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0138" y="2758601"/>
            <a:ext cx="7832767" cy="4099399"/>
          </a:xfrm>
          <a:custGeom>
            <a:avLst/>
            <a:gdLst>
              <a:gd name="connsiteX0" fmla="*/ 4436398 w 7832767"/>
              <a:gd name="connsiteY0" fmla="*/ 580 h 4099399"/>
              <a:gd name="connsiteX1" fmla="*/ 5062070 w 7832767"/>
              <a:gd name="connsiteY1" fmla="*/ 20166 h 4099399"/>
              <a:gd name="connsiteX2" fmla="*/ 6429770 w 7832767"/>
              <a:gd name="connsiteY2" fmla="*/ 44716 h 4099399"/>
              <a:gd name="connsiteX3" fmla="*/ 7261927 w 7832767"/>
              <a:gd name="connsiteY3" fmla="*/ 147922 h 4099399"/>
              <a:gd name="connsiteX4" fmla="*/ 7370574 w 7832767"/>
              <a:gd name="connsiteY4" fmla="*/ 185497 h 4099399"/>
              <a:gd name="connsiteX5" fmla="*/ 7342690 w 7832767"/>
              <a:gd name="connsiteY5" fmla="*/ 262652 h 4099399"/>
              <a:gd name="connsiteX6" fmla="*/ 7154722 w 7832767"/>
              <a:gd name="connsiteY6" fmla="*/ 283192 h 4099399"/>
              <a:gd name="connsiteX7" fmla="*/ 7257600 w 7832767"/>
              <a:gd name="connsiteY7" fmla="*/ 340809 h 4099399"/>
              <a:gd name="connsiteX8" fmla="*/ 7031654 w 7832767"/>
              <a:gd name="connsiteY8" fmla="*/ 384897 h 4099399"/>
              <a:gd name="connsiteX9" fmla="*/ 7061460 w 7832767"/>
              <a:gd name="connsiteY9" fmla="*/ 415459 h 4099399"/>
              <a:gd name="connsiteX10" fmla="*/ 7091746 w 7832767"/>
              <a:gd name="connsiteY10" fmla="*/ 444516 h 4099399"/>
              <a:gd name="connsiteX11" fmla="*/ 6661966 w 7832767"/>
              <a:gd name="connsiteY11" fmla="*/ 519166 h 4099399"/>
              <a:gd name="connsiteX12" fmla="*/ 7169625 w 7832767"/>
              <a:gd name="connsiteY12" fmla="*/ 655940 h 4099399"/>
              <a:gd name="connsiteX13" fmla="*/ 7077324 w 7832767"/>
              <a:gd name="connsiteY13" fmla="*/ 729587 h 4099399"/>
              <a:gd name="connsiteX14" fmla="*/ 7370574 w 7832767"/>
              <a:gd name="connsiteY14" fmla="*/ 845819 h 4099399"/>
              <a:gd name="connsiteX15" fmla="*/ 7608539 w 7832767"/>
              <a:gd name="connsiteY15" fmla="*/ 990610 h 4099399"/>
              <a:gd name="connsiteX16" fmla="*/ 7742185 w 7832767"/>
              <a:gd name="connsiteY16" fmla="*/ 1180991 h 4099399"/>
              <a:gd name="connsiteX17" fmla="*/ 7789296 w 7832767"/>
              <a:gd name="connsiteY17" fmla="*/ 1266161 h 4099399"/>
              <a:gd name="connsiteX18" fmla="*/ 7831602 w 7832767"/>
              <a:gd name="connsiteY18" fmla="*/ 1355841 h 4099399"/>
              <a:gd name="connsiteX19" fmla="*/ 7758529 w 7832767"/>
              <a:gd name="connsiteY19" fmla="*/ 1445019 h 4099399"/>
              <a:gd name="connsiteX20" fmla="*/ 7710936 w 7832767"/>
              <a:gd name="connsiteY20" fmla="*/ 1553237 h 4099399"/>
              <a:gd name="connsiteX21" fmla="*/ 7754684 w 7832767"/>
              <a:gd name="connsiteY21" fmla="*/ 1616863 h 4099399"/>
              <a:gd name="connsiteX22" fmla="*/ 7755645 w 7832767"/>
              <a:gd name="connsiteY22" fmla="*/ 1759148 h 4099399"/>
              <a:gd name="connsiteX23" fmla="*/ 7725360 w 7832767"/>
              <a:gd name="connsiteY23" fmla="*/ 1826283 h 4099399"/>
              <a:gd name="connsiteX24" fmla="*/ 7633056 w 7832767"/>
              <a:gd name="connsiteY24" fmla="*/ 1972074 h 4099399"/>
              <a:gd name="connsiteX25" fmla="*/ 7554696 w 7832767"/>
              <a:gd name="connsiteY25" fmla="*/ 2004640 h 4099399"/>
              <a:gd name="connsiteX26" fmla="*/ 7562870 w 7832767"/>
              <a:gd name="connsiteY26" fmla="*/ 2592817 h 4099399"/>
              <a:gd name="connsiteX27" fmla="*/ 7620078 w 7832767"/>
              <a:gd name="connsiteY27" fmla="*/ 2877387 h 4099399"/>
              <a:gd name="connsiteX28" fmla="*/ 7579695 w 7832767"/>
              <a:gd name="connsiteY28" fmla="*/ 3198029 h 4099399"/>
              <a:gd name="connsiteX29" fmla="*/ 7713340 w 7832767"/>
              <a:gd name="connsiteY29" fmla="*/ 3435003 h 4099399"/>
              <a:gd name="connsiteX30" fmla="*/ 7658054 w 7832767"/>
              <a:gd name="connsiteY30" fmla="*/ 3526187 h 4099399"/>
              <a:gd name="connsiteX31" fmla="*/ 7813815 w 7832767"/>
              <a:gd name="connsiteY31" fmla="*/ 3628391 h 4099399"/>
              <a:gd name="connsiteX32" fmla="*/ 7669112 w 7832767"/>
              <a:gd name="connsiteY32" fmla="*/ 3773681 h 4099399"/>
              <a:gd name="connsiteX33" fmla="*/ 7429704 w 7832767"/>
              <a:gd name="connsiteY33" fmla="*/ 4001137 h 4099399"/>
              <a:gd name="connsiteX34" fmla="*/ 7417475 w 7832767"/>
              <a:gd name="connsiteY34" fmla="*/ 4099399 h 4099399"/>
              <a:gd name="connsiteX35" fmla="*/ 180606 w 7832767"/>
              <a:gd name="connsiteY35" fmla="*/ 4099399 h 4099399"/>
              <a:gd name="connsiteX36" fmla="*/ 164649 w 7832767"/>
              <a:gd name="connsiteY36" fmla="*/ 4093760 h 4099399"/>
              <a:gd name="connsiteX37" fmla="*/ 160465 w 7832767"/>
              <a:gd name="connsiteY37" fmla="*/ 4076287 h 4099399"/>
              <a:gd name="connsiteX38" fmla="*/ 549383 w 7832767"/>
              <a:gd name="connsiteY38" fmla="*/ 3827790 h 4099399"/>
              <a:gd name="connsiteX39" fmla="*/ 756100 w 7832767"/>
              <a:gd name="connsiteY39" fmla="*/ 3722078 h 4099399"/>
              <a:gd name="connsiteX40" fmla="*/ 415738 w 7832767"/>
              <a:gd name="connsiteY40" fmla="*/ 3746126 h 4099399"/>
              <a:gd name="connsiteX41" fmla="*/ 671971 w 7832767"/>
              <a:gd name="connsiteY41" fmla="*/ 3563762 h 4099399"/>
              <a:gd name="connsiteX42" fmla="*/ 619570 w 7832767"/>
              <a:gd name="connsiteY42" fmla="*/ 3530194 h 4099399"/>
              <a:gd name="connsiteX43" fmla="*/ 523422 w 7832767"/>
              <a:gd name="connsiteY43" fmla="*/ 3507649 h 4099399"/>
              <a:gd name="connsiteX44" fmla="*/ 957048 w 7832767"/>
              <a:gd name="connsiteY44" fmla="*/ 3392918 h 4099399"/>
              <a:gd name="connsiteX45" fmla="*/ 835904 w 7832767"/>
              <a:gd name="connsiteY45" fmla="*/ 3231596 h 4099399"/>
              <a:gd name="connsiteX46" fmla="*/ 930608 w 7832767"/>
              <a:gd name="connsiteY46" fmla="*/ 3195022 h 4099399"/>
              <a:gd name="connsiteX47" fmla="*/ 817153 w 7832767"/>
              <a:gd name="connsiteY47" fmla="*/ 3190514 h 4099399"/>
              <a:gd name="connsiteX48" fmla="*/ 727736 w 7832767"/>
              <a:gd name="connsiteY48" fmla="*/ 3191015 h 4099399"/>
              <a:gd name="connsiteX49" fmla="*/ 567170 w 7832767"/>
              <a:gd name="connsiteY49" fmla="*/ 3150434 h 4099399"/>
              <a:gd name="connsiteX50" fmla="*/ 2784 w 7832767"/>
              <a:gd name="connsiteY50" fmla="*/ 3218569 h 4099399"/>
              <a:gd name="connsiteX51" fmla="*/ 122006 w 7832767"/>
              <a:gd name="connsiteY51" fmla="*/ 3122877 h 4099399"/>
              <a:gd name="connsiteX52" fmla="*/ 264786 w 7832767"/>
              <a:gd name="connsiteY52" fmla="*/ 3068269 h 4099399"/>
              <a:gd name="connsiteX53" fmla="*/ 72009 w 7832767"/>
              <a:gd name="connsiteY53" fmla="*/ 3039210 h 4099399"/>
              <a:gd name="connsiteX54" fmla="*/ 459485 w 7832767"/>
              <a:gd name="connsiteY54" fmla="*/ 2948028 h 4099399"/>
              <a:gd name="connsiteX55" fmla="*/ 365260 w 7832767"/>
              <a:gd name="connsiteY55" fmla="*/ 2866364 h 4099399"/>
              <a:gd name="connsiteX56" fmla="*/ 607071 w 7832767"/>
              <a:gd name="connsiteY56" fmla="*/ 2498127 h 4099399"/>
              <a:gd name="connsiteX57" fmla="*/ 1090213 w 7832767"/>
              <a:gd name="connsiteY57" fmla="*/ 2289209 h 4099399"/>
              <a:gd name="connsiteX58" fmla="*/ 1337313 w 7832767"/>
              <a:gd name="connsiteY58" fmla="*/ 2272676 h 4099399"/>
              <a:gd name="connsiteX59" fmla="*/ 1268086 w 7832767"/>
              <a:gd name="connsiteY59" fmla="*/ 2205541 h 4099399"/>
              <a:gd name="connsiteX60" fmla="*/ 1449324 w 7832767"/>
              <a:gd name="connsiteY60" fmla="*/ 1827285 h 4099399"/>
              <a:gd name="connsiteX61" fmla="*/ 1255107 w 7832767"/>
              <a:gd name="connsiteY61" fmla="*/ 1849829 h 4099399"/>
              <a:gd name="connsiteX62" fmla="*/ 259497 w 7832767"/>
              <a:gd name="connsiteY62" fmla="*/ 1865862 h 4099399"/>
              <a:gd name="connsiteX63" fmla="*/ 160947 w 7832767"/>
              <a:gd name="connsiteY63" fmla="*/ 1851332 h 4099399"/>
              <a:gd name="connsiteX64" fmla="*/ 845998 w 7832767"/>
              <a:gd name="connsiteY64" fmla="*/ 1661453 h 4099399"/>
              <a:gd name="connsiteX65" fmla="*/ 575343 w 7832767"/>
              <a:gd name="connsiteY65" fmla="*/ 1610350 h 4099399"/>
              <a:gd name="connsiteX66" fmla="*/ 512846 w 7832767"/>
              <a:gd name="connsiteY66" fmla="*/ 1589809 h 4099399"/>
              <a:gd name="connsiteX67" fmla="*/ 570054 w 7832767"/>
              <a:gd name="connsiteY67" fmla="*/ 1536702 h 4099399"/>
              <a:gd name="connsiteX68" fmla="*/ 714276 w 7832767"/>
              <a:gd name="connsiteY68" fmla="*/ 1483095 h 4099399"/>
              <a:gd name="connsiteX69" fmla="*/ 321033 w 7832767"/>
              <a:gd name="connsiteY69" fmla="*/ 1560250 h 4099399"/>
              <a:gd name="connsiteX70" fmla="*/ 348915 w 7832767"/>
              <a:gd name="connsiteY70" fmla="*/ 1478587 h 4099399"/>
              <a:gd name="connsiteX71" fmla="*/ 309975 w 7832767"/>
              <a:gd name="connsiteY71" fmla="*/ 1404938 h 4099399"/>
              <a:gd name="connsiteX72" fmla="*/ 531595 w 7832767"/>
              <a:gd name="connsiteY72" fmla="*/ 1310249 h 4099399"/>
              <a:gd name="connsiteX73" fmla="*/ 840230 w 7832767"/>
              <a:gd name="connsiteY73" fmla="*/ 1125380 h 4099399"/>
              <a:gd name="connsiteX74" fmla="*/ 1149825 w 7832767"/>
              <a:gd name="connsiteY74" fmla="*/ 1007142 h 4099399"/>
              <a:gd name="connsiteX75" fmla="*/ 1405096 w 7832767"/>
              <a:gd name="connsiteY75" fmla="*/ 901932 h 4099399"/>
              <a:gd name="connsiteX76" fmla="*/ 1167613 w 7832767"/>
              <a:gd name="connsiteY76" fmla="*/ 918465 h 4099399"/>
              <a:gd name="connsiteX77" fmla="*/ 1563740 w 7832767"/>
              <a:gd name="connsiteY77" fmla="*/ 752632 h 4099399"/>
              <a:gd name="connsiteX78" fmla="*/ 1623833 w 7832767"/>
              <a:gd name="connsiteY78" fmla="*/ 742112 h 4099399"/>
              <a:gd name="connsiteX79" fmla="*/ 2259848 w 7832767"/>
              <a:gd name="connsiteY79" fmla="*/ 624877 h 4099399"/>
              <a:gd name="connsiteX80" fmla="*/ 2382917 w 7832767"/>
              <a:gd name="connsiteY80" fmla="*/ 566761 h 4099399"/>
              <a:gd name="connsiteX81" fmla="*/ 2241099 w 7832767"/>
              <a:gd name="connsiteY81" fmla="*/ 554235 h 4099399"/>
              <a:gd name="connsiteX82" fmla="*/ 1768535 w 7832767"/>
              <a:gd name="connsiteY82" fmla="*/ 588806 h 4099399"/>
              <a:gd name="connsiteX83" fmla="*/ 2089668 w 7832767"/>
              <a:gd name="connsiteY83" fmla="*/ 516159 h 4099399"/>
              <a:gd name="connsiteX84" fmla="*/ 1739690 w 7832767"/>
              <a:gd name="connsiteY84" fmla="*/ 493614 h 4099399"/>
              <a:gd name="connsiteX85" fmla="*/ 1657003 w 7832767"/>
              <a:gd name="connsiteY85" fmla="*/ 436500 h 4099399"/>
              <a:gd name="connsiteX86" fmla="*/ 1716134 w 7832767"/>
              <a:gd name="connsiteY86" fmla="*/ 380889 h 4099399"/>
              <a:gd name="connsiteX87" fmla="*/ 1931986 w 7832767"/>
              <a:gd name="connsiteY87" fmla="*/ 319766 h 4099399"/>
              <a:gd name="connsiteX88" fmla="*/ 2152163 w 7832767"/>
              <a:gd name="connsiteY88" fmla="*/ 230087 h 4099399"/>
              <a:gd name="connsiteX89" fmla="*/ 2858367 w 7832767"/>
              <a:gd name="connsiteY89" fmla="*/ 102831 h 4099399"/>
              <a:gd name="connsiteX90" fmla="*/ 3327568 w 7832767"/>
              <a:gd name="connsiteY90" fmla="*/ 61248 h 4099399"/>
              <a:gd name="connsiteX91" fmla="*/ 4227028 w 7832767"/>
              <a:gd name="connsiteY91" fmla="*/ 1129 h 4099399"/>
              <a:gd name="connsiteX92" fmla="*/ 4436398 w 7832767"/>
              <a:gd name="connsiteY92" fmla="*/ 580 h 409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7832767" h="4099399">
                <a:moveTo>
                  <a:pt x="4436398" y="580"/>
                </a:moveTo>
                <a:cubicBezTo>
                  <a:pt x="4645360" y="3164"/>
                  <a:pt x="4853309" y="13778"/>
                  <a:pt x="5062070" y="20166"/>
                </a:cubicBezTo>
                <a:cubicBezTo>
                  <a:pt x="5516848" y="34696"/>
                  <a:pt x="5974030" y="34194"/>
                  <a:pt x="6429770" y="44716"/>
                </a:cubicBezTo>
                <a:cubicBezTo>
                  <a:pt x="6713886" y="51228"/>
                  <a:pt x="6994637" y="74776"/>
                  <a:pt x="7261927" y="147922"/>
                </a:cubicBezTo>
                <a:cubicBezTo>
                  <a:pt x="7299424" y="158443"/>
                  <a:pt x="7341729" y="160448"/>
                  <a:pt x="7370574" y="185497"/>
                </a:cubicBezTo>
                <a:cubicBezTo>
                  <a:pt x="7402784" y="213553"/>
                  <a:pt x="7389804" y="254635"/>
                  <a:pt x="7342690" y="262652"/>
                </a:cubicBezTo>
                <a:cubicBezTo>
                  <a:pt x="7282599" y="273173"/>
                  <a:pt x="7221066" y="276179"/>
                  <a:pt x="7154722" y="283192"/>
                </a:cubicBezTo>
                <a:cubicBezTo>
                  <a:pt x="7180202" y="321770"/>
                  <a:pt x="7241736" y="292713"/>
                  <a:pt x="7257600" y="340809"/>
                </a:cubicBezTo>
                <a:cubicBezTo>
                  <a:pt x="7186452" y="373874"/>
                  <a:pt x="7100400" y="352331"/>
                  <a:pt x="7031654" y="384897"/>
                </a:cubicBezTo>
                <a:cubicBezTo>
                  <a:pt x="7033577" y="407441"/>
                  <a:pt x="7048960" y="409446"/>
                  <a:pt x="7061460" y="415459"/>
                </a:cubicBezTo>
                <a:cubicBezTo>
                  <a:pt x="7073960" y="420968"/>
                  <a:pt x="7105206" y="412953"/>
                  <a:pt x="7091746" y="444516"/>
                </a:cubicBezTo>
                <a:cubicBezTo>
                  <a:pt x="6948967" y="463553"/>
                  <a:pt x="6812438" y="528183"/>
                  <a:pt x="6661966" y="519166"/>
                </a:cubicBezTo>
                <a:cubicBezTo>
                  <a:pt x="6848013" y="536700"/>
                  <a:pt x="7005214" y="608344"/>
                  <a:pt x="7169625" y="655940"/>
                </a:cubicBezTo>
                <a:cubicBezTo>
                  <a:pt x="7162896" y="712052"/>
                  <a:pt x="7096554" y="689507"/>
                  <a:pt x="7077324" y="729587"/>
                </a:cubicBezTo>
                <a:cubicBezTo>
                  <a:pt x="7182606" y="757642"/>
                  <a:pt x="7283560" y="790709"/>
                  <a:pt x="7370574" y="845819"/>
                </a:cubicBezTo>
                <a:cubicBezTo>
                  <a:pt x="7448935" y="895418"/>
                  <a:pt x="7523448" y="950028"/>
                  <a:pt x="7608539" y="990610"/>
                </a:cubicBezTo>
                <a:cubicBezTo>
                  <a:pt x="7697957" y="1033195"/>
                  <a:pt x="7752280" y="1087804"/>
                  <a:pt x="7742185" y="1180991"/>
                </a:cubicBezTo>
                <a:cubicBezTo>
                  <a:pt x="7737858" y="1219067"/>
                  <a:pt x="7749396" y="1251131"/>
                  <a:pt x="7789296" y="1266161"/>
                </a:cubicBezTo>
                <a:cubicBezTo>
                  <a:pt x="7838813" y="1284698"/>
                  <a:pt x="7833526" y="1312754"/>
                  <a:pt x="7831602" y="1355841"/>
                </a:cubicBezTo>
                <a:cubicBezTo>
                  <a:pt x="7828717" y="1407443"/>
                  <a:pt x="7803238" y="1427485"/>
                  <a:pt x="7758529" y="1445019"/>
                </a:cubicBezTo>
                <a:cubicBezTo>
                  <a:pt x="7694591" y="1469568"/>
                  <a:pt x="7694110" y="1507644"/>
                  <a:pt x="7710936" y="1553237"/>
                </a:cubicBezTo>
                <a:cubicBezTo>
                  <a:pt x="7720072" y="1578286"/>
                  <a:pt x="7734012" y="1598327"/>
                  <a:pt x="7754684" y="1616863"/>
                </a:cubicBezTo>
                <a:cubicBezTo>
                  <a:pt x="7826314" y="1681493"/>
                  <a:pt x="7825833" y="1682494"/>
                  <a:pt x="7755645" y="1759148"/>
                </a:cubicBezTo>
                <a:cubicBezTo>
                  <a:pt x="7736896" y="1779688"/>
                  <a:pt x="7716704" y="1793216"/>
                  <a:pt x="7725360" y="1826283"/>
                </a:cubicBezTo>
                <a:cubicBezTo>
                  <a:pt x="7754684" y="1936002"/>
                  <a:pt x="7750838" y="1936002"/>
                  <a:pt x="7633056" y="1972074"/>
                </a:cubicBezTo>
                <a:cubicBezTo>
                  <a:pt x="7606135" y="1980591"/>
                  <a:pt x="7570080" y="1973076"/>
                  <a:pt x="7554696" y="2004640"/>
                </a:cubicBezTo>
                <a:cubicBezTo>
                  <a:pt x="7564311" y="2027686"/>
                  <a:pt x="7541716" y="2583799"/>
                  <a:pt x="7562870" y="2592817"/>
                </a:cubicBezTo>
                <a:cubicBezTo>
                  <a:pt x="7728244" y="2663458"/>
                  <a:pt x="7748914" y="2746625"/>
                  <a:pt x="7620078" y="2877387"/>
                </a:cubicBezTo>
                <a:cubicBezTo>
                  <a:pt x="7533544" y="2965063"/>
                  <a:pt x="7543639" y="3108349"/>
                  <a:pt x="7579695" y="3198029"/>
                </a:cubicBezTo>
                <a:cubicBezTo>
                  <a:pt x="7715743" y="3237608"/>
                  <a:pt x="7685939" y="3342818"/>
                  <a:pt x="7713340" y="3435003"/>
                </a:cubicBezTo>
                <a:cubicBezTo>
                  <a:pt x="7733531" y="3504142"/>
                  <a:pt x="7654210" y="3494623"/>
                  <a:pt x="7658054" y="3526187"/>
                </a:cubicBezTo>
                <a:cubicBezTo>
                  <a:pt x="7708052" y="3564262"/>
                  <a:pt x="7774874" y="3576287"/>
                  <a:pt x="7813815" y="3628391"/>
                </a:cubicBezTo>
                <a:cubicBezTo>
                  <a:pt x="7743627" y="3666467"/>
                  <a:pt x="7708052" y="3720074"/>
                  <a:pt x="7669112" y="3773681"/>
                </a:cubicBezTo>
                <a:cubicBezTo>
                  <a:pt x="7606135" y="3860855"/>
                  <a:pt x="7520564" y="3934503"/>
                  <a:pt x="7429704" y="4001137"/>
                </a:cubicBezTo>
                <a:lnTo>
                  <a:pt x="7417475" y="4099399"/>
                </a:lnTo>
                <a:lnTo>
                  <a:pt x="180606" y="4099399"/>
                </a:lnTo>
                <a:lnTo>
                  <a:pt x="164649" y="4093760"/>
                </a:lnTo>
                <a:cubicBezTo>
                  <a:pt x="148507" y="4086464"/>
                  <a:pt x="145082" y="4080295"/>
                  <a:pt x="160465" y="4076287"/>
                </a:cubicBezTo>
                <a:cubicBezTo>
                  <a:pt x="230173" y="4057751"/>
                  <a:pt x="478714" y="3837810"/>
                  <a:pt x="549383" y="3827790"/>
                </a:cubicBezTo>
                <a:cubicBezTo>
                  <a:pt x="631589" y="3816267"/>
                  <a:pt x="647934" y="3800736"/>
                  <a:pt x="756100" y="3722078"/>
                </a:cubicBezTo>
                <a:cubicBezTo>
                  <a:pt x="827251" y="3670474"/>
                  <a:pt x="531115" y="3782698"/>
                  <a:pt x="415738" y="3746126"/>
                </a:cubicBezTo>
                <a:cubicBezTo>
                  <a:pt x="373433" y="3732598"/>
                  <a:pt x="671971" y="3589813"/>
                  <a:pt x="671971" y="3563762"/>
                </a:cubicBezTo>
                <a:cubicBezTo>
                  <a:pt x="671971" y="3536206"/>
                  <a:pt x="645049" y="3530194"/>
                  <a:pt x="619570" y="3530194"/>
                </a:cubicBezTo>
                <a:cubicBezTo>
                  <a:pt x="562844" y="3530194"/>
                  <a:pt x="580151" y="3506145"/>
                  <a:pt x="523422" y="3507649"/>
                </a:cubicBezTo>
                <a:cubicBezTo>
                  <a:pt x="689758" y="3438010"/>
                  <a:pt x="792637" y="3456547"/>
                  <a:pt x="957048" y="3392918"/>
                </a:cubicBezTo>
                <a:cubicBezTo>
                  <a:pt x="1037333" y="3361856"/>
                  <a:pt x="753217" y="3258649"/>
                  <a:pt x="835904" y="3231596"/>
                </a:cubicBezTo>
                <a:cubicBezTo>
                  <a:pt x="867151" y="3221074"/>
                  <a:pt x="908974" y="3232097"/>
                  <a:pt x="930608" y="3195022"/>
                </a:cubicBezTo>
                <a:cubicBezTo>
                  <a:pt x="896476" y="3165464"/>
                  <a:pt x="851286" y="3178490"/>
                  <a:pt x="817153" y="3190514"/>
                </a:cubicBezTo>
                <a:cubicBezTo>
                  <a:pt x="730141" y="3221576"/>
                  <a:pt x="736391" y="3214062"/>
                  <a:pt x="727736" y="3191015"/>
                </a:cubicBezTo>
                <a:cubicBezTo>
                  <a:pt x="699374" y="3112357"/>
                  <a:pt x="629186" y="3137408"/>
                  <a:pt x="567170" y="3150434"/>
                </a:cubicBezTo>
                <a:cubicBezTo>
                  <a:pt x="379682" y="3189512"/>
                  <a:pt x="189791" y="3178490"/>
                  <a:pt x="2784" y="3218569"/>
                </a:cubicBezTo>
                <a:cubicBezTo>
                  <a:pt x="-17406" y="3223079"/>
                  <a:pt x="77299" y="3133400"/>
                  <a:pt x="122006" y="3122877"/>
                </a:cubicBezTo>
                <a:cubicBezTo>
                  <a:pt x="170561" y="3111856"/>
                  <a:pt x="230173" y="3119872"/>
                  <a:pt x="264786" y="3068269"/>
                </a:cubicBezTo>
                <a:cubicBezTo>
                  <a:pt x="203252" y="3055243"/>
                  <a:pt x="133065" y="3080292"/>
                  <a:pt x="72009" y="3039210"/>
                </a:cubicBezTo>
                <a:cubicBezTo>
                  <a:pt x="207578" y="2982597"/>
                  <a:pt x="342665" y="2984601"/>
                  <a:pt x="459485" y="2948028"/>
                </a:cubicBezTo>
                <a:cubicBezTo>
                  <a:pt x="470061" y="2880393"/>
                  <a:pt x="393143" y="2904941"/>
                  <a:pt x="365260" y="2866364"/>
                </a:cubicBezTo>
                <a:cubicBezTo>
                  <a:pt x="1245010" y="2800232"/>
                  <a:pt x="753697" y="2604840"/>
                  <a:pt x="607071" y="2498127"/>
                </a:cubicBezTo>
                <a:cubicBezTo>
                  <a:pt x="558036" y="2462556"/>
                  <a:pt x="1073387" y="2293717"/>
                  <a:pt x="1090213" y="2289209"/>
                </a:cubicBezTo>
                <a:cubicBezTo>
                  <a:pt x="1132999" y="2278688"/>
                  <a:pt x="1302700" y="2286203"/>
                  <a:pt x="1337313" y="2272676"/>
                </a:cubicBezTo>
                <a:cubicBezTo>
                  <a:pt x="1381541" y="2255643"/>
                  <a:pt x="1235395" y="2226083"/>
                  <a:pt x="1268086" y="2205541"/>
                </a:cubicBezTo>
                <a:cubicBezTo>
                  <a:pt x="1497398" y="2060752"/>
                  <a:pt x="1513743" y="1842815"/>
                  <a:pt x="1449324" y="1827285"/>
                </a:cubicBezTo>
                <a:cubicBezTo>
                  <a:pt x="1382502" y="1811252"/>
                  <a:pt x="1317121" y="1823778"/>
                  <a:pt x="1255107" y="1849829"/>
                </a:cubicBezTo>
                <a:cubicBezTo>
                  <a:pt x="1154152" y="1892415"/>
                  <a:pt x="455158" y="1831793"/>
                  <a:pt x="259497" y="1865862"/>
                </a:cubicBezTo>
                <a:cubicBezTo>
                  <a:pt x="229691" y="1870872"/>
                  <a:pt x="189311" y="1893417"/>
                  <a:pt x="160947" y="1851332"/>
                </a:cubicBezTo>
                <a:cubicBezTo>
                  <a:pt x="362377" y="1715060"/>
                  <a:pt x="621013" y="1754138"/>
                  <a:pt x="845998" y="1661453"/>
                </a:cubicBezTo>
                <a:cubicBezTo>
                  <a:pt x="757542" y="1597824"/>
                  <a:pt x="667645" y="1600832"/>
                  <a:pt x="575343" y="1610350"/>
                </a:cubicBezTo>
                <a:cubicBezTo>
                  <a:pt x="551306" y="1612855"/>
                  <a:pt x="518615" y="1616362"/>
                  <a:pt x="512846" y="1589809"/>
                </a:cubicBezTo>
                <a:cubicBezTo>
                  <a:pt x="505636" y="1556242"/>
                  <a:pt x="544576" y="1550229"/>
                  <a:pt x="570054" y="1536702"/>
                </a:cubicBezTo>
                <a:cubicBezTo>
                  <a:pt x="608994" y="1515660"/>
                  <a:pt x="666682" y="1540710"/>
                  <a:pt x="714276" y="1483095"/>
                </a:cubicBezTo>
                <a:cubicBezTo>
                  <a:pt x="570054" y="1496622"/>
                  <a:pt x="448428" y="1520170"/>
                  <a:pt x="321033" y="1560250"/>
                </a:cubicBezTo>
                <a:cubicBezTo>
                  <a:pt x="332089" y="1524679"/>
                  <a:pt x="370548" y="1508145"/>
                  <a:pt x="348915" y="1478587"/>
                </a:cubicBezTo>
                <a:cubicBezTo>
                  <a:pt x="332571" y="1456542"/>
                  <a:pt x="285939" y="1446021"/>
                  <a:pt x="309975" y="1404938"/>
                </a:cubicBezTo>
                <a:cubicBezTo>
                  <a:pt x="377759" y="1361351"/>
                  <a:pt x="473907" y="1372876"/>
                  <a:pt x="531595" y="1310249"/>
                </a:cubicBezTo>
                <a:cubicBezTo>
                  <a:pt x="613321" y="1221071"/>
                  <a:pt x="740236" y="1190509"/>
                  <a:pt x="840230" y="1125380"/>
                </a:cubicBezTo>
                <a:cubicBezTo>
                  <a:pt x="873400" y="1104337"/>
                  <a:pt x="1091175" y="1030690"/>
                  <a:pt x="1149825" y="1007142"/>
                </a:cubicBezTo>
                <a:cubicBezTo>
                  <a:pt x="1231551" y="974076"/>
                  <a:pt x="1324813" y="962553"/>
                  <a:pt x="1405096" y="901932"/>
                </a:cubicBezTo>
                <a:cubicBezTo>
                  <a:pt x="1326255" y="889406"/>
                  <a:pt x="1262318" y="946021"/>
                  <a:pt x="1167613" y="918465"/>
                </a:cubicBezTo>
                <a:cubicBezTo>
                  <a:pt x="1317602" y="859848"/>
                  <a:pt x="1455092" y="833294"/>
                  <a:pt x="1563740" y="752632"/>
                </a:cubicBezTo>
                <a:cubicBezTo>
                  <a:pt x="1577201" y="742613"/>
                  <a:pt x="1603642" y="745619"/>
                  <a:pt x="1623833" y="742112"/>
                </a:cubicBezTo>
                <a:cubicBezTo>
                  <a:pt x="1836317" y="706540"/>
                  <a:pt x="2049765" y="676480"/>
                  <a:pt x="2259848" y="624877"/>
                </a:cubicBezTo>
                <a:cubicBezTo>
                  <a:pt x="2307442" y="612853"/>
                  <a:pt x="2391570" y="609847"/>
                  <a:pt x="2382917" y="566761"/>
                </a:cubicBezTo>
                <a:cubicBezTo>
                  <a:pt x="2369937" y="502131"/>
                  <a:pt x="2291577" y="548223"/>
                  <a:pt x="2241099" y="554235"/>
                </a:cubicBezTo>
                <a:cubicBezTo>
                  <a:pt x="2084379" y="573775"/>
                  <a:pt x="1927659" y="607843"/>
                  <a:pt x="1768535" y="588806"/>
                </a:cubicBezTo>
                <a:cubicBezTo>
                  <a:pt x="1875738" y="564757"/>
                  <a:pt x="1982463" y="540207"/>
                  <a:pt x="2089668" y="516159"/>
                </a:cubicBezTo>
                <a:cubicBezTo>
                  <a:pt x="1966597" y="524676"/>
                  <a:pt x="1859394" y="468563"/>
                  <a:pt x="1739690" y="493614"/>
                </a:cubicBezTo>
                <a:cubicBezTo>
                  <a:pt x="1701230" y="501630"/>
                  <a:pt x="1660850" y="476079"/>
                  <a:pt x="1657003" y="436500"/>
                </a:cubicBezTo>
                <a:cubicBezTo>
                  <a:pt x="1652677" y="404937"/>
                  <a:pt x="1688732" y="390909"/>
                  <a:pt x="1716134" y="380889"/>
                </a:cubicBezTo>
                <a:cubicBezTo>
                  <a:pt x="1786322" y="355337"/>
                  <a:pt x="1842086" y="279687"/>
                  <a:pt x="1931986" y="319766"/>
                </a:cubicBezTo>
                <a:cubicBezTo>
                  <a:pt x="1988712" y="256640"/>
                  <a:pt x="2079091" y="246619"/>
                  <a:pt x="2152163" y="230087"/>
                </a:cubicBezTo>
                <a:cubicBezTo>
                  <a:pt x="2385321" y="177982"/>
                  <a:pt x="2621844" y="137401"/>
                  <a:pt x="2858367" y="102831"/>
                </a:cubicBezTo>
                <a:cubicBezTo>
                  <a:pt x="3013645" y="80286"/>
                  <a:pt x="3173731" y="89806"/>
                  <a:pt x="3327568" y="61248"/>
                </a:cubicBezTo>
                <a:cubicBezTo>
                  <a:pt x="3628510" y="5637"/>
                  <a:pt x="3927528" y="7141"/>
                  <a:pt x="4227028" y="1129"/>
                </a:cubicBezTo>
                <a:cubicBezTo>
                  <a:pt x="4296975" y="-249"/>
                  <a:pt x="4366742" y="-281"/>
                  <a:pt x="4436398" y="58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TextBox 13">
            <a:extLst>
              <a:ext uri="{FF2B5EF4-FFF2-40B4-BE49-F238E27FC236}">
                <a16:creationId xmlns:a16="http://schemas.microsoft.com/office/drawing/2014/main" id="{2C823A1B-B760-3906-88A2-21A304381563}"/>
              </a:ext>
            </a:extLst>
          </p:cNvPr>
          <p:cNvSpPr txBox="1"/>
          <p:nvPr/>
        </p:nvSpPr>
        <p:spPr>
          <a:xfrm>
            <a:off x="5354320" y="3657600"/>
            <a:ext cx="5999479" cy="1878144"/>
          </a:xfrm>
          <a:prstGeom prst="rect">
            <a:avLst/>
          </a:prstGeom>
        </p:spPr>
        <p:txBody>
          <a:bodyPr vert="horz" lIns="91440" tIns="45720" rIns="91440" bIns="45720" rtlCol="0" anchor="b">
            <a:normAutofit fontScale="92500"/>
          </a:bodyPr>
          <a:lstStyle/>
          <a:p>
            <a:pPr algn="ctr">
              <a:lnSpc>
                <a:spcPct val="90000"/>
              </a:lnSpc>
              <a:spcBef>
                <a:spcPct val="0"/>
              </a:spcBef>
              <a:spcAft>
                <a:spcPts val="600"/>
              </a:spcAft>
            </a:pPr>
            <a:r>
              <a:rPr lang="en-US" sz="4400" b="1" dirty="0">
                <a:latin typeface="+mj-lt"/>
                <a:ea typeface="+mj-ea"/>
                <a:cs typeface="+mj-cs"/>
              </a:rPr>
              <a:t>Predicting Airline Passenger Satisfaction</a:t>
            </a:r>
          </a:p>
          <a:p>
            <a:pPr>
              <a:lnSpc>
                <a:spcPct val="90000"/>
              </a:lnSpc>
              <a:spcBef>
                <a:spcPct val="0"/>
              </a:spcBef>
              <a:spcAft>
                <a:spcPts val="600"/>
              </a:spcAft>
            </a:pPr>
            <a:r>
              <a:rPr lang="en-US" sz="2800" dirty="0">
                <a:latin typeface="+mj-lt"/>
                <a:ea typeface="+mj-ea"/>
                <a:cs typeface="+mj-cs"/>
              </a:rPr>
              <a:t>Presented by: Raghav Gupta (301272406)</a:t>
            </a:r>
          </a:p>
        </p:txBody>
      </p:sp>
    </p:spTree>
    <p:extLst>
      <p:ext uri="{BB962C8B-B14F-4D97-AF65-F5344CB8AC3E}">
        <p14:creationId xmlns:p14="http://schemas.microsoft.com/office/powerpoint/2010/main" val="10627063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3EB0D-AAB7-126C-6B01-7BCF23EE842D}"/>
              </a:ext>
            </a:extLst>
          </p:cNvPr>
          <p:cNvSpPr>
            <a:spLocks noGrp="1"/>
          </p:cNvSpPr>
          <p:nvPr>
            <p:ph type="title"/>
          </p:nvPr>
        </p:nvSpPr>
        <p:spPr>
          <a:xfrm>
            <a:off x="574040" y="389096"/>
            <a:ext cx="10515600" cy="864235"/>
          </a:xfrm>
        </p:spPr>
        <p:txBody>
          <a:bodyPr/>
          <a:lstStyle/>
          <a:p>
            <a:r>
              <a:rPr lang="en-CA"/>
              <a:t>MODEL PERFORMANCE</a:t>
            </a:r>
            <a:endParaRPr lang="en-CA" dirty="0"/>
          </a:p>
        </p:txBody>
      </p:sp>
      <p:sp>
        <p:nvSpPr>
          <p:cNvPr id="3" name="Content Placeholder 2">
            <a:extLst>
              <a:ext uri="{FF2B5EF4-FFF2-40B4-BE49-F238E27FC236}">
                <a16:creationId xmlns:a16="http://schemas.microsoft.com/office/drawing/2014/main" id="{AD6E1D42-1C8A-C476-0170-063A1E48BAB8}"/>
              </a:ext>
            </a:extLst>
          </p:cNvPr>
          <p:cNvSpPr>
            <a:spLocks noGrp="1"/>
          </p:cNvSpPr>
          <p:nvPr>
            <p:ph idx="1"/>
          </p:nvPr>
        </p:nvSpPr>
        <p:spPr>
          <a:xfrm>
            <a:off x="574040" y="1253331"/>
            <a:ext cx="10515600" cy="4351338"/>
          </a:xfrm>
        </p:spPr>
        <p:txBody>
          <a:bodyPr/>
          <a:lstStyle/>
          <a:p>
            <a:pPr marL="0" indent="0">
              <a:buNone/>
            </a:pPr>
            <a:r>
              <a:rPr lang="en-CA"/>
              <a:t>After a thorough and complete evaluation, Random Forest was the best model on the basis of:-</a:t>
            </a:r>
          </a:p>
          <a:p>
            <a:pPr marL="457200" lvl="1" indent="0">
              <a:buNone/>
            </a:pPr>
            <a:endParaRPr lang="en-CA" dirty="0"/>
          </a:p>
        </p:txBody>
      </p:sp>
      <p:pic>
        <p:nvPicPr>
          <p:cNvPr id="5" name="Picture 4">
            <a:extLst>
              <a:ext uri="{FF2B5EF4-FFF2-40B4-BE49-F238E27FC236}">
                <a16:creationId xmlns:a16="http://schemas.microsoft.com/office/drawing/2014/main" id="{26671121-A7FF-C3E9-2AA0-6BD61A9CC429}"/>
              </a:ext>
            </a:extLst>
          </p:cNvPr>
          <p:cNvPicPr>
            <a:picLocks noChangeAspect="1"/>
          </p:cNvPicPr>
          <p:nvPr/>
        </p:nvPicPr>
        <p:blipFill>
          <a:blip r:embed="rId2"/>
          <a:stretch>
            <a:fillRect/>
          </a:stretch>
        </p:blipFill>
        <p:spPr>
          <a:xfrm>
            <a:off x="0" y="3438144"/>
            <a:ext cx="5932265" cy="2578136"/>
          </a:xfrm>
          <a:prstGeom prst="rect">
            <a:avLst/>
          </a:prstGeom>
        </p:spPr>
      </p:pic>
      <p:pic>
        <p:nvPicPr>
          <p:cNvPr id="7" name="Picture 6">
            <a:extLst>
              <a:ext uri="{FF2B5EF4-FFF2-40B4-BE49-F238E27FC236}">
                <a16:creationId xmlns:a16="http://schemas.microsoft.com/office/drawing/2014/main" id="{AA1A006F-B80C-11F9-558D-B4BE35C81134}"/>
              </a:ext>
            </a:extLst>
          </p:cNvPr>
          <p:cNvPicPr>
            <a:picLocks noChangeAspect="1"/>
          </p:cNvPicPr>
          <p:nvPr/>
        </p:nvPicPr>
        <p:blipFill>
          <a:blip r:embed="rId3"/>
          <a:stretch>
            <a:fillRect/>
          </a:stretch>
        </p:blipFill>
        <p:spPr>
          <a:xfrm>
            <a:off x="6197600" y="1917680"/>
            <a:ext cx="5821680" cy="4551224"/>
          </a:xfrm>
          <a:prstGeom prst="rect">
            <a:avLst/>
          </a:prstGeom>
        </p:spPr>
      </p:pic>
      <p:sp>
        <p:nvSpPr>
          <p:cNvPr id="9" name="Rectangle 8">
            <a:extLst>
              <a:ext uri="{FF2B5EF4-FFF2-40B4-BE49-F238E27FC236}">
                <a16:creationId xmlns:a16="http://schemas.microsoft.com/office/drawing/2014/main" id="{361977AB-0514-4453-6572-DD72EF56C541}"/>
              </a:ext>
            </a:extLst>
          </p:cNvPr>
          <p:cNvSpPr/>
          <p:nvPr/>
        </p:nvSpPr>
        <p:spPr>
          <a:xfrm>
            <a:off x="468000" y="4998600"/>
            <a:ext cx="1080000" cy="360000"/>
          </a:xfrm>
          <a:prstGeom prst="rect">
            <a:avLst/>
          </a:prstGeom>
          <a:solidFill>
            <a:srgbClr val="FF0000">
              <a:alpha val="5000"/>
            </a:srgbClr>
          </a:solidFill>
          <a:ln w="1800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rgbClr val="000000"/>
              </a:solidFill>
            </a:endParaRPr>
          </a:p>
        </p:txBody>
      </p:sp>
      <p:sp>
        <p:nvSpPr>
          <p:cNvPr id="25" name="Rectangle 24">
            <a:extLst>
              <a:ext uri="{FF2B5EF4-FFF2-40B4-BE49-F238E27FC236}">
                <a16:creationId xmlns:a16="http://schemas.microsoft.com/office/drawing/2014/main" id="{55381C01-D914-8B4A-0936-D393DB72D0DC}"/>
              </a:ext>
            </a:extLst>
          </p:cNvPr>
          <p:cNvSpPr/>
          <p:nvPr/>
        </p:nvSpPr>
        <p:spPr>
          <a:xfrm>
            <a:off x="4151376" y="5019480"/>
            <a:ext cx="631224" cy="360000"/>
          </a:xfrm>
          <a:prstGeom prst="rect">
            <a:avLst/>
          </a:prstGeom>
          <a:solidFill>
            <a:srgbClr val="FF0000">
              <a:alpha val="5000"/>
            </a:srgbClr>
          </a:solidFill>
          <a:ln w="1800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rgbClr val="000000"/>
              </a:solidFill>
            </a:endParaRPr>
          </a:p>
        </p:txBody>
      </p:sp>
      <p:sp>
        <p:nvSpPr>
          <p:cNvPr id="32" name="Trapezoid 31">
            <a:extLst>
              <a:ext uri="{FF2B5EF4-FFF2-40B4-BE49-F238E27FC236}">
                <a16:creationId xmlns:a16="http://schemas.microsoft.com/office/drawing/2014/main" id="{4854964A-F673-E7F4-12F3-B5A996C984CA}"/>
              </a:ext>
            </a:extLst>
          </p:cNvPr>
          <p:cNvSpPr/>
          <p:nvPr/>
        </p:nvSpPr>
        <p:spPr>
          <a:xfrm rot="-10800000">
            <a:off x="9326880" y="5604668"/>
            <a:ext cx="2367656" cy="293211"/>
          </a:xfrm>
          <a:prstGeom prst="trapezoid">
            <a:avLst>
              <a:gd name="adj" fmla="val 0"/>
            </a:avLst>
          </a:prstGeom>
          <a:solidFill>
            <a:srgbClr val="FF0000">
              <a:alpha val="5000"/>
            </a:srgbClr>
          </a:solidFill>
          <a:ln w="180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solidFill>
                <a:srgbClr val="E71224"/>
              </a:solidFill>
            </a:endParaRPr>
          </a:p>
        </p:txBody>
      </p:sp>
      <p:sp>
        <p:nvSpPr>
          <p:cNvPr id="10" name="Arrow: Down 9">
            <a:extLst>
              <a:ext uri="{FF2B5EF4-FFF2-40B4-BE49-F238E27FC236}">
                <a16:creationId xmlns:a16="http://schemas.microsoft.com/office/drawing/2014/main" id="{6BD98E9B-2018-9153-BE5E-76E96EE1EDB4}"/>
              </a:ext>
            </a:extLst>
          </p:cNvPr>
          <p:cNvSpPr/>
          <p:nvPr/>
        </p:nvSpPr>
        <p:spPr>
          <a:xfrm>
            <a:off x="11089640" y="4791456"/>
            <a:ext cx="466185" cy="704088"/>
          </a:xfrm>
          <a:prstGeom prst="down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b="1">
              <a:ln w="22225">
                <a:solidFill>
                  <a:schemeClr val="accent1">
                    <a:lumMod val="40000"/>
                    <a:lumOff val="60000"/>
                  </a:schemeClr>
                </a:solidFill>
                <a:prstDash val="solid"/>
              </a:ln>
              <a:solidFill>
                <a:schemeClr val="accent1">
                  <a:lumMod val="40000"/>
                  <a:lumOff val="60000"/>
                </a:schemeClr>
              </a:solidFill>
            </a:endParaRPr>
          </a:p>
        </p:txBody>
      </p:sp>
    </p:spTree>
    <p:extLst>
      <p:ext uri="{BB962C8B-B14F-4D97-AF65-F5344CB8AC3E}">
        <p14:creationId xmlns:p14="http://schemas.microsoft.com/office/powerpoint/2010/main" val="678945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483D7E-44FD-544B-EAEA-E4666287DDF6}"/>
              </a:ext>
            </a:extLst>
          </p:cNvPr>
          <p:cNvSpPr>
            <a:spLocks noGrp="1"/>
          </p:cNvSpPr>
          <p:nvPr>
            <p:ph type="title"/>
          </p:nvPr>
        </p:nvSpPr>
        <p:spPr>
          <a:xfrm>
            <a:off x="6739128" y="638089"/>
            <a:ext cx="4818888" cy="1476801"/>
          </a:xfrm>
        </p:spPr>
        <p:txBody>
          <a:bodyPr anchor="b">
            <a:normAutofit/>
          </a:bodyPr>
          <a:lstStyle/>
          <a:p>
            <a:r>
              <a:rPr lang="en-CA" sz="5400"/>
              <a:t>CONCLUSION</a:t>
            </a:r>
          </a:p>
        </p:txBody>
      </p:sp>
      <p:pic>
        <p:nvPicPr>
          <p:cNvPr id="5" name="Picture 4">
            <a:extLst>
              <a:ext uri="{FF2B5EF4-FFF2-40B4-BE49-F238E27FC236}">
                <a16:creationId xmlns:a16="http://schemas.microsoft.com/office/drawing/2014/main" id="{F0657FE8-5598-D35B-5588-02321FA50025}"/>
              </a:ext>
            </a:extLst>
          </p:cNvPr>
          <p:cNvPicPr>
            <a:picLocks noChangeAspect="1"/>
          </p:cNvPicPr>
          <p:nvPr/>
        </p:nvPicPr>
        <p:blipFill>
          <a:blip r:embed="rId2"/>
          <a:stretch>
            <a:fillRect/>
          </a:stretch>
        </p:blipFill>
        <p:spPr>
          <a:xfrm>
            <a:off x="630936" y="1035055"/>
            <a:ext cx="5458968" cy="4787889"/>
          </a:xfrm>
          <a:prstGeom prst="rect">
            <a:avLst/>
          </a:prstGeom>
        </p:spPr>
      </p:pic>
      <p:sp>
        <p:nvSpPr>
          <p:cNvPr id="31"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09A3FCB-CDDF-399A-3E79-31F913947F82}"/>
              </a:ext>
            </a:extLst>
          </p:cNvPr>
          <p:cNvSpPr>
            <a:spLocks noGrp="1"/>
          </p:cNvSpPr>
          <p:nvPr>
            <p:ph idx="1"/>
          </p:nvPr>
        </p:nvSpPr>
        <p:spPr>
          <a:xfrm>
            <a:off x="6739128" y="2664886"/>
            <a:ext cx="4818888" cy="3550789"/>
          </a:xfrm>
        </p:spPr>
        <p:txBody>
          <a:bodyPr anchor="t">
            <a:normAutofit/>
          </a:bodyPr>
          <a:lstStyle/>
          <a:p>
            <a:pPr marL="0" indent="0">
              <a:buNone/>
            </a:pPr>
            <a:r>
              <a:rPr lang="en-CA" sz="3200" dirty="0"/>
              <a:t>After evaluating the results of Random Forest, we can predict which factors have a significant impact on passenger satisfaction. </a:t>
            </a:r>
          </a:p>
        </p:txBody>
      </p:sp>
    </p:spTree>
    <p:extLst>
      <p:ext uri="{BB962C8B-B14F-4D97-AF65-F5344CB8AC3E}">
        <p14:creationId xmlns:p14="http://schemas.microsoft.com/office/powerpoint/2010/main" val="2222471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200587-A39C-218F-3923-7F6B45EAE6C1}"/>
              </a:ext>
            </a:extLst>
          </p:cNvPr>
          <p:cNvSpPr>
            <a:spLocks noGrp="1"/>
          </p:cNvSpPr>
          <p:nvPr>
            <p:ph type="title"/>
          </p:nvPr>
        </p:nvSpPr>
        <p:spPr>
          <a:xfrm>
            <a:off x="838200" y="556995"/>
            <a:ext cx="10515600" cy="1133693"/>
          </a:xfrm>
        </p:spPr>
        <p:txBody>
          <a:bodyPr>
            <a:normAutofit/>
          </a:bodyPr>
          <a:lstStyle/>
          <a:p>
            <a:r>
              <a:rPr lang="en-CA" sz="5200"/>
              <a:t>LIMITATIONS</a:t>
            </a:r>
          </a:p>
        </p:txBody>
      </p:sp>
      <p:graphicFrame>
        <p:nvGraphicFramePr>
          <p:cNvPr id="5" name="Content Placeholder 2">
            <a:extLst>
              <a:ext uri="{FF2B5EF4-FFF2-40B4-BE49-F238E27FC236}">
                <a16:creationId xmlns:a16="http://schemas.microsoft.com/office/drawing/2014/main" id="{EBA25160-A86D-9A30-B710-2C6D007F977E}"/>
              </a:ext>
            </a:extLst>
          </p:cNvPr>
          <p:cNvGraphicFramePr>
            <a:graphicFrameLocks noGrp="1"/>
          </p:cNvGraphicFramePr>
          <p:nvPr>
            <p:ph idx="1"/>
            <p:extLst>
              <p:ext uri="{D42A27DB-BD31-4B8C-83A1-F6EECF244321}">
                <p14:modId xmlns:p14="http://schemas.microsoft.com/office/powerpoint/2010/main" val="226457193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53956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9F97D8-8F42-581A-67F0-B90D3E79BC0E}"/>
              </a:ext>
            </a:extLst>
          </p:cNvPr>
          <p:cNvSpPr>
            <a:spLocks noGrp="1"/>
          </p:cNvSpPr>
          <p:nvPr>
            <p:ph type="title"/>
          </p:nvPr>
        </p:nvSpPr>
        <p:spPr>
          <a:xfrm>
            <a:off x="838200" y="556995"/>
            <a:ext cx="10515600" cy="1133693"/>
          </a:xfrm>
        </p:spPr>
        <p:txBody>
          <a:bodyPr>
            <a:normAutofit/>
          </a:bodyPr>
          <a:lstStyle/>
          <a:p>
            <a:r>
              <a:rPr lang="en-CA" sz="5200"/>
              <a:t>FUTURE RECOMMENDATIONS</a:t>
            </a:r>
          </a:p>
        </p:txBody>
      </p:sp>
      <p:graphicFrame>
        <p:nvGraphicFramePr>
          <p:cNvPr id="12" name="Content Placeholder 2">
            <a:extLst>
              <a:ext uri="{FF2B5EF4-FFF2-40B4-BE49-F238E27FC236}">
                <a16:creationId xmlns:a16="http://schemas.microsoft.com/office/drawing/2014/main" id="{C2C1D33E-19AD-B573-BBB9-B1CEEABCFC4D}"/>
              </a:ext>
            </a:extLst>
          </p:cNvPr>
          <p:cNvGraphicFramePr>
            <a:graphicFrameLocks noGrp="1"/>
          </p:cNvGraphicFramePr>
          <p:nvPr>
            <p:ph idx="1"/>
            <p:extLst>
              <p:ext uri="{D42A27DB-BD31-4B8C-83A1-F6EECF244321}">
                <p14:modId xmlns:p14="http://schemas.microsoft.com/office/powerpoint/2010/main" val="203977832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2666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8F7A7BA7-4132-548F-224E-2D40BB79410B}"/>
              </a:ext>
            </a:extLst>
          </p:cNvPr>
          <p:cNvGraphicFramePr>
            <a:graphicFrameLocks noGrp="1"/>
          </p:cNvGraphicFramePr>
          <p:nvPr>
            <p:ph idx="1"/>
            <p:extLst>
              <p:ext uri="{D42A27DB-BD31-4B8C-83A1-F6EECF244321}">
                <p14:modId xmlns:p14="http://schemas.microsoft.com/office/powerpoint/2010/main" val="11281711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369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4">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F73922-16EF-9486-2BD5-D71A3E404E7E}"/>
              </a:ext>
            </a:extLst>
          </p:cNvPr>
          <p:cNvSpPr>
            <a:spLocks noGrp="1"/>
          </p:cNvSpPr>
          <p:nvPr>
            <p:ph type="title"/>
          </p:nvPr>
        </p:nvSpPr>
        <p:spPr>
          <a:xfrm>
            <a:off x="6695359" y="703679"/>
            <a:ext cx="4195674" cy="1056753"/>
          </a:xfrm>
        </p:spPr>
        <p:txBody>
          <a:bodyPr anchor="b">
            <a:normAutofit/>
          </a:bodyPr>
          <a:lstStyle/>
          <a:p>
            <a:r>
              <a:rPr lang="en-CA" sz="4800" dirty="0"/>
              <a:t>INTRODUCTION</a:t>
            </a:r>
          </a:p>
        </p:txBody>
      </p:sp>
      <p:sp>
        <p:nvSpPr>
          <p:cNvPr id="37" name="Oval 36">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5614C7C0-FA1D-4105-8345-1DF76F9870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2753" y="703679"/>
            <a:ext cx="753718" cy="1016562"/>
            <a:chOff x="422753" y="703679"/>
            <a:chExt cx="753718" cy="1016562"/>
          </a:xfrm>
        </p:grpSpPr>
        <p:sp>
          <p:nvSpPr>
            <p:cNvPr id="40"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41"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5985115B-506C-071A-11D4-9C91FA4E5E3B}"/>
              </a:ext>
            </a:extLst>
          </p:cNvPr>
          <p:cNvSpPr>
            <a:spLocks noGrp="1"/>
          </p:cNvSpPr>
          <p:nvPr>
            <p:ph idx="1"/>
          </p:nvPr>
        </p:nvSpPr>
        <p:spPr>
          <a:xfrm>
            <a:off x="6695359" y="2204433"/>
            <a:ext cx="4679777" cy="3949888"/>
          </a:xfrm>
        </p:spPr>
        <p:txBody>
          <a:bodyPr anchor="t">
            <a:normAutofit/>
          </a:bodyPr>
          <a:lstStyle/>
          <a:p>
            <a:pPr marL="0" indent="0">
              <a:buNone/>
            </a:pPr>
            <a:r>
              <a:rPr lang="en-CA" dirty="0">
                <a:solidFill>
                  <a:schemeClr val="tx1">
                    <a:alpha val="80000"/>
                  </a:schemeClr>
                </a:solidFill>
              </a:rPr>
              <a:t>Predicting airline passenger satisfaction will help airline companies to predict which factors lead to passenger satisfaction or dissatisfaction. Once airline companies get to know about these factors, they can work on them to make their passengers more satisfied with their services.</a:t>
            </a:r>
          </a:p>
        </p:txBody>
      </p:sp>
      <p:sp>
        <p:nvSpPr>
          <p:cNvPr id="43"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sp>
        <p:nvSpPr>
          <p:cNvPr id="4" name="Graphic 6" descr="Airplane">
            <a:extLst>
              <a:ext uri="{FF2B5EF4-FFF2-40B4-BE49-F238E27FC236}">
                <a16:creationId xmlns:a16="http://schemas.microsoft.com/office/drawing/2014/main" id="{199807D6-381D-8350-D69F-57A9DAEE5198}"/>
              </a:ext>
            </a:extLst>
          </p:cNvPr>
          <p:cNvSpPr/>
          <p:nvPr/>
        </p:nvSpPr>
        <p:spPr>
          <a:xfrm>
            <a:off x="1547151" y="1860683"/>
            <a:ext cx="3293815" cy="3087952"/>
          </a:xfrm>
          <a:custGeom>
            <a:avLst/>
            <a:gdLst>
              <a:gd name="connsiteX0" fmla="*/ 2984045 w 3293815"/>
              <a:gd name="connsiteY0" fmla="*/ 1234269 h 3087952"/>
              <a:gd name="connsiteX1" fmla="*/ 3104668 w 3293815"/>
              <a:gd name="connsiteY1" fmla="*/ 1258393 h 3087952"/>
              <a:gd name="connsiteX2" fmla="*/ 3202775 w 3293815"/>
              <a:gd name="connsiteY2" fmla="*/ 1324334 h 3087952"/>
              <a:gd name="connsiteX3" fmla="*/ 3268715 w 3293815"/>
              <a:gd name="connsiteY3" fmla="*/ 1422441 h 3087952"/>
              <a:gd name="connsiteX4" fmla="*/ 3292840 w 3293815"/>
              <a:gd name="connsiteY4" fmla="*/ 1543064 h 3087952"/>
              <a:gd name="connsiteX5" fmla="*/ 3268715 w 3293815"/>
              <a:gd name="connsiteY5" fmla="*/ 1663687 h 3087952"/>
              <a:gd name="connsiteX6" fmla="*/ 3202775 w 3293815"/>
              <a:gd name="connsiteY6" fmla="*/ 1761794 h 3087952"/>
              <a:gd name="connsiteX7" fmla="*/ 3104668 w 3293815"/>
              <a:gd name="connsiteY7" fmla="*/ 1827734 h 3087952"/>
              <a:gd name="connsiteX8" fmla="*/ 2984045 w 3293815"/>
              <a:gd name="connsiteY8" fmla="*/ 1851859 h 3087952"/>
              <a:gd name="connsiteX9" fmla="*/ 2109125 w 3293815"/>
              <a:gd name="connsiteY9" fmla="*/ 1851859 h 3087952"/>
              <a:gd name="connsiteX10" fmla="*/ 1491534 w 3293815"/>
              <a:gd name="connsiteY10" fmla="*/ 3087040 h 3087952"/>
              <a:gd name="connsiteX11" fmla="*/ 1063724 w 3293815"/>
              <a:gd name="connsiteY11" fmla="*/ 3087040 h 3087952"/>
              <a:gd name="connsiteX12" fmla="*/ 1475451 w 3293815"/>
              <a:gd name="connsiteY12" fmla="*/ 1851859 h 3087952"/>
              <a:gd name="connsiteX13" fmla="*/ 410751 w 3293815"/>
              <a:gd name="connsiteY13" fmla="*/ 1851859 h 3087952"/>
              <a:gd name="connsiteX14" fmla="*/ 302994 w 3293815"/>
              <a:gd name="connsiteY14" fmla="*/ 2057722 h 3087952"/>
              <a:gd name="connsiteX15" fmla="*/ -976 w 3293815"/>
              <a:gd name="connsiteY15" fmla="*/ 2057722 h 3087952"/>
              <a:gd name="connsiteX16" fmla="*/ 172721 w 3293815"/>
              <a:gd name="connsiteY16" fmla="*/ 1543064 h 3087952"/>
              <a:gd name="connsiteX17" fmla="*/ -976 w 3293815"/>
              <a:gd name="connsiteY17" fmla="*/ 1028405 h 3087952"/>
              <a:gd name="connsiteX18" fmla="*/ 302994 w 3293815"/>
              <a:gd name="connsiteY18" fmla="*/ 1028405 h 3087952"/>
              <a:gd name="connsiteX19" fmla="*/ 410751 w 3293815"/>
              <a:gd name="connsiteY19" fmla="*/ 1234269 h 3087952"/>
              <a:gd name="connsiteX20" fmla="*/ 1475451 w 3293815"/>
              <a:gd name="connsiteY20" fmla="*/ 1234269 h 3087952"/>
              <a:gd name="connsiteX21" fmla="*/ 1063724 w 3293815"/>
              <a:gd name="connsiteY21" fmla="*/ -913 h 3087952"/>
              <a:gd name="connsiteX22" fmla="*/ 1491534 w 3293815"/>
              <a:gd name="connsiteY22" fmla="*/ -913 h 3087952"/>
              <a:gd name="connsiteX23" fmla="*/ 2109125 w 3293815"/>
              <a:gd name="connsiteY23" fmla="*/ 1234269 h 3087952"/>
              <a:gd name="connsiteX24" fmla="*/ 2984045 w 3293815"/>
              <a:gd name="connsiteY24" fmla="*/ 1234269 h 308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293815" h="3087952">
                <a:moveTo>
                  <a:pt x="2984045" y="1234269"/>
                </a:moveTo>
                <a:cubicBezTo>
                  <a:pt x="3026938" y="1234269"/>
                  <a:pt x="3067146" y="1242310"/>
                  <a:pt x="3104668" y="1258393"/>
                </a:cubicBezTo>
                <a:cubicBezTo>
                  <a:pt x="3142190" y="1274476"/>
                  <a:pt x="3174903" y="1296457"/>
                  <a:pt x="3202775" y="1324334"/>
                </a:cubicBezTo>
                <a:cubicBezTo>
                  <a:pt x="3230647" y="1352211"/>
                  <a:pt x="3252632" y="1384914"/>
                  <a:pt x="3268715" y="1422441"/>
                </a:cubicBezTo>
                <a:cubicBezTo>
                  <a:pt x="3284798" y="1459967"/>
                  <a:pt x="3292840" y="1500175"/>
                  <a:pt x="3292840" y="1543064"/>
                </a:cubicBezTo>
                <a:cubicBezTo>
                  <a:pt x="3292840" y="1585952"/>
                  <a:pt x="3284798" y="1626165"/>
                  <a:pt x="3268715" y="1663687"/>
                </a:cubicBezTo>
                <a:cubicBezTo>
                  <a:pt x="3252632" y="1701209"/>
                  <a:pt x="3230647" y="1733922"/>
                  <a:pt x="3202775" y="1761794"/>
                </a:cubicBezTo>
                <a:cubicBezTo>
                  <a:pt x="3174903" y="1789666"/>
                  <a:pt x="3142190" y="1811651"/>
                  <a:pt x="3104668" y="1827734"/>
                </a:cubicBezTo>
                <a:cubicBezTo>
                  <a:pt x="3067146" y="1843817"/>
                  <a:pt x="3026938" y="1851859"/>
                  <a:pt x="2984045" y="1851859"/>
                </a:cubicBezTo>
                <a:lnTo>
                  <a:pt x="2109125" y="1851859"/>
                </a:lnTo>
                <a:lnTo>
                  <a:pt x="1491534" y="3087040"/>
                </a:lnTo>
                <a:lnTo>
                  <a:pt x="1063724" y="3087040"/>
                </a:lnTo>
                <a:lnTo>
                  <a:pt x="1475451" y="1851859"/>
                </a:lnTo>
                <a:lnTo>
                  <a:pt x="410751" y="1851859"/>
                </a:lnTo>
                <a:lnTo>
                  <a:pt x="302994" y="2057722"/>
                </a:lnTo>
                <a:lnTo>
                  <a:pt x="-976" y="2057722"/>
                </a:lnTo>
                <a:lnTo>
                  <a:pt x="172721" y="1543064"/>
                </a:lnTo>
                <a:lnTo>
                  <a:pt x="-976" y="1028405"/>
                </a:lnTo>
                <a:lnTo>
                  <a:pt x="302994" y="1028405"/>
                </a:lnTo>
                <a:lnTo>
                  <a:pt x="410751" y="1234269"/>
                </a:lnTo>
                <a:lnTo>
                  <a:pt x="1475451" y="1234269"/>
                </a:lnTo>
                <a:lnTo>
                  <a:pt x="1063724" y="-913"/>
                </a:lnTo>
                <a:lnTo>
                  <a:pt x="1491534" y="-913"/>
                </a:lnTo>
                <a:lnTo>
                  <a:pt x="2109125" y="1234269"/>
                </a:lnTo>
                <a:lnTo>
                  <a:pt x="2984045" y="1234269"/>
                </a:lnTo>
                <a:close/>
              </a:path>
            </a:pathLst>
          </a:custGeom>
          <a:solidFill>
            <a:schemeClr val="lt1"/>
          </a:solidFill>
          <a:ln w="496" cap="flat">
            <a:solidFill>
              <a:schemeClr val="dk1"/>
            </a:solidFill>
            <a:prstDash val="solid"/>
            <a:miter/>
          </a:ln>
        </p:spPr>
        <p:txBody>
          <a:bodyPr rtlCol="0" anchor="ctr"/>
          <a:lstStyle/>
          <a:p>
            <a:endParaRPr lang="en-CA" dirty="0"/>
          </a:p>
        </p:txBody>
      </p:sp>
      <p:cxnSp>
        <p:nvCxnSpPr>
          <p:cNvPr id="45" name="Straight Connector 44">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5418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D9A7F3BF-8763-4074-AD77-92790AF314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FF58F5-772F-D47E-8B59-446613221275}"/>
              </a:ext>
            </a:extLst>
          </p:cNvPr>
          <p:cNvSpPr>
            <a:spLocks noGrp="1"/>
          </p:cNvSpPr>
          <p:nvPr>
            <p:ph type="title"/>
          </p:nvPr>
        </p:nvSpPr>
        <p:spPr>
          <a:xfrm>
            <a:off x="1188069" y="381935"/>
            <a:ext cx="9356106" cy="1200329"/>
          </a:xfrm>
        </p:spPr>
        <p:txBody>
          <a:bodyPr anchor="t">
            <a:normAutofit/>
          </a:bodyPr>
          <a:lstStyle/>
          <a:p>
            <a:r>
              <a:rPr lang="en-CA" sz="8000"/>
              <a:t>OBJECTIVES</a:t>
            </a:r>
          </a:p>
        </p:txBody>
      </p:sp>
      <p:grpSp>
        <p:nvGrpSpPr>
          <p:cNvPr id="19" name="Group 11">
            <a:extLst>
              <a:ext uri="{FF2B5EF4-FFF2-40B4-BE49-F238E27FC236}">
                <a16:creationId xmlns:a16="http://schemas.microsoft.com/office/drawing/2014/main" id="{7A9648D6-B41B-42D0-A817-AE2607B0B5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4200" y="554152"/>
            <a:ext cx="574177" cy="1075866"/>
            <a:chOff x="10994200" y="554152"/>
            <a:chExt cx="574177" cy="1075866"/>
          </a:xfrm>
        </p:grpSpPr>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1336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20"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55951"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sp>
          <p:nvSpPr>
            <p:cNvPr id="15"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94200"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grpSp>
      <p:cxnSp>
        <p:nvCxnSpPr>
          <p:cNvPr id="17" name="Straight Connector 1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80C533D8-26A4-AF72-12F6-FB811F62B969}"/>
              </a:ext>
            </a:extLst>
          </p:cNvPr>
          <p:cNvGraphicFramePr>
            <a:graphicFrameLocks noGrp="1"/>
          </p:cNvGraphicFramePr>
          <p:nvPr>
            <p:ph idx="1"/>
            <p:extLst>
              <p:ext uri="{D42A27DB-BD31-4B8C-83A1-F6EECF244321}">
                <p14:modId xmlns:p14="http://schemas.microsoft.com/office/powerpoint/2010/main" val="2055023155"/>
              </p:ext>
            </p:extLst>
          </p:nvPr>
        </p:nvGraphicFramePr>
        <p:xfrm>
          <a:off x="1188062" y="1825625"/>
          <a:ext cx="9356107" cy="4394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5328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BE6C0EE-932F-244C-F62F-35E7EC47C4AB}"/>
              </a:ext>
            </a:extLst>
          </p:cNvPr>
          <p:cNvSpPr>
            <a:spLocks noGrp="1"/>
          </p:cNvSpPr>
          <p:nvPr>
            <p:ph type="title"/>
          </p:nvPr>
        </p:nvSpPr>
        <p:spPr>
          <a:xfrm>
            <a:off x="1371597" y="348865"/>
            <a:ext cx="10044023" cy="877729"/>
          </a:xfrm>
        </p:spPr>
        <p:txBody>
          <a:bodyPr anchor="ctr">
            <a:normAutofit/>
          </a:bodyPr>
          <a:lstStyle/>
          <a:p>
            <a:r>
              <a:rPr lang="en-CA" sz="4000">
                <a:solidFill>
                  <a:srgbClr val="FFFFFF"/>
                </a:solidFill>
              </a:rPr>
              <a:t>DATA OVERVIEW</a:t>
            </a:r>
          </a:p>
        </p:txBody>
      </p:sp>
      <p:graphicFrame>
        <p:nvGraphicFramePr>
          <p:cNvPr id="5" name="Content Placeholder 2">
            <a:extLst>
              <a:ext uri="{FF2B5EF4-FFF2-40B4-BE49-F238E27FC236}">
                <a16:creationId xmlns:a16="http://schemas.microsoft.com/office/drawing/2014/main" id="{21769881-534B-F871-663D-FA20F7762CAE}"/>
              </a:ext>
            </a:extLst>
          </p:cNvPr>
          <p:cNvGraphicFramePr>
            <a:graphicFrameLocks noGrp="1"/>
          </p:cNvGraphicFramePr>
          <p:nvPr>
            <p:ph idx="1"/>
            <p:extLst>
              <p:ext uri="{D42A27DB-BD31-4B8C-83A1-F6EECF244321}">
                <p14:modId xmlns:p14="http://schemas.microsoft.com/office/powerpoint/2010/main" val="2114113340"/>
              </p:ext>
            </p:extLst>
          </p:nvPr>
        </p:nvGraphicFramePr>
        <p:xfrm>
          <a:off x="233680" y="1696721"/>
          <a:ext cx="11795760" cy="48124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1610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5879E2D-9C51-F56F-7599-F3A9BF2B85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9820" y="1682496"/>
            <a:ext cx="4154367" cy="4765703"/>
          </a:xfrm>
          <a:prstGeom prst="rect">
            <a:avLst/>
          </a:prstGeom>
        </p:spPr>
      </p:pic>
      <p:pic>
        <p:nvPicPr>
          <p:cNvPr id="11" name="Picture 10">
            <a:extLst>
              <a:ext uri="{FF2B5EF4-FFF2-40B4-BE49-F238E27FC236}">
                <a16:creationId xmlns:a16="http://schemas.microsoft.com/office/drawing/2014/main" id="{77E90556-4A16-27FC-F56F-BA739E9353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992" y="1682496"/>
            <a:ext cx="4534231" cy="4751130"/>
          </a:xfrm>
          <a:prstGeom prst="rect">
            <a:avLst/>
          </a:prstGeom>
        </p:spPr>
      </p:pic>
      <p:sp>
        <p:nvSpPr>
          <p:cNvPr id="12" name="TextBox 11">
            <a:extLst>
              <a:ext uri="{FF2B5EF4-FFF2-40B4-BE49-F238E27FC236}">
                <a16:creationId xmlns:a16="http://schemas.microsoft.com/office/drawing/2014/main" id="{3F765EC8-AFDB-543C-CDB8-1EEE2235944D}"/>
              </a:ext>
            </a:extLst>
          </p:cNvPr>
          <p:cNvSpPr txBox="1"/>
          <p:nvPr/>
        </p:nvSpPr>
        <p:spPr>
          <a:xfrm>
            <a:off x="2907792" y="320040"/>
            <a:ext cx="6345936" cy="769441"/>
          </a:xfrm>
          <a:prstGeom prst="rect">
            <a:avLst/>
          </a:prstGeom>
          <a:noFill/>
        </p:spPr>
        <p:txBody>
          <a:bodyPr wrap="square" rtlCol="0">
            <a:spAutoFit/>
          </a:bodyPr>
          <a:lstStyle/>
          <a:p>
            <a:pPr algn="ctr"/>
            <a:r>
              <a:rPr lang="en-CA" sz="4400" dirty="0"/>
              <a:t>Data types and null values</a:t>
            </a:r>
          </a:p>
        </p:txBody>
      </p:sp>
      <p:sp>
        <p:nvSpPr>
          <p:cNvPr id="13" name="TextBox 12">
            <a:extLst>
              <a:ext uri="{FF2B5EF4-FFF2-40B4-BE49-F238E27FC236}">
                <a16:creationId xmlns:a16="http://schemas.microsoft.com/office/drawing/2014/main" id="{B981170E-F768-0C6E-E082-A21DE6D0940B}"/>
              </a:ext>
            </a:extLst>
          </p:cNvPr>
          <p:cNvSpPr txBox="1"/>
          <p:nvPr/>
        </p:nvSpPr>
        <p:spPr>
          <a:xfrm>
            <a:off x="7845552" y="1463040"/>
            <a:ext cx="3483864" cy="4524315"/>
          </a:xfrm>
          <a:prstGeom prst="rect">
            <a:avLst/>
          </a:prstGeom>
          <a:noFill/>
        </p:spPr>
        <p:txBody>
          <a:bodyPr wrap="square" rtlCol="0">
            <a:spAutoFit/>
          </a:bodyPr>
          <a:lstStyle/>
          <a:p>
            <a:r>
              <a:rPr lang="en-CA" sz="3200" dirty="0"/>
              <a:t>In the data set there are 23 variables in which 4 are numeric and rest is categorical. There are 310 null values in arrival delay in minutes variable.  </a:t>
            </a:r>
          </a:p>
        </p:txBody>
      </p:sp>
      <p:sp>
        <p:nvSpPr>
          <p:cNvPr id="2" name="Rectangle 1">
            <a:extLst>
              <a:ext uri="{FF2B5EF4-FFF2-40B4-BE49-F238E27FC236}">
                <a16:creationId xmlns:a16="http://schemas.microsoft.com/office/drawing/2014/main" id="{237990FC-BF42-FE2F-B8B6-4AD64A503CBF}"/>
              </a:ext>
            </a:extLst>
          </p:cNvPr>
          <p:cNvSpPr/>
          <p:nvPr/>
        </p:nvSpPr>
        <p:spPr>
          <a:xfrm>
            <a:off x="1078992" y="2916936"/>
            <a:ext cx="5335195" cy="278892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796256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e chart with numbers and text&#10;&#10;Description automatically generated">
            <a:extLst>
              <a:ext uri="{FF2B5EF4-FFF2-40B4-BE49-F238E27FC236}">
                <a16:creationId xmlns:a16="http://schemas.microsoft.com/office/drawing/2014/main" id="{087E000F-45B5-5A39-B229-C42B9908E0F2}"/>
              </a:ext>
            </a:extLst>
          </p:cNvPr>
          <p:cNvPicPr>
            <a:picLocks noGrp="1" noChangeAspect="1"/>
          </p:cNvPicPr>
          <p:nvPr>
            <p:ph idx="1"/>
          </p:nvPr>
        </p:nvPicPr>
        <p:blipFill>
          <a:blip r:embed="rId2"/>
          <a:stretch>
            <a:fillRect/>
          </a:stretch>
        </p:blipFill>
        <p:spPr>
          <a:xfrm>
            <a:off x="2818902" y="643467"/>
            <a:ext cx="6554195" cy="5571065"/>
          </a:xfrm>
          <a:prstGeom prst="rect">
            <a:avLst/>
          </a:prstGeom>
          <a:ln>
            <a:solidFill>
              <a:schemeClr val="bg1"/>
            </a:solid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1635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Freeform: Shape 45">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Shape 5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4" name="Isosceles Triangle 53">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f different colored bars&#10;&#10;Description automatically generated">
            <a:extLst>
              <a:ext uri="{FF2B5EF4-FFF2-40B4-BE49-F238E27FC236}">
                <a16:creationId xmlns:a16="http://schemas.microsoft.com/office/drawing/2014/main" id="{CB89FE34-98C6-1290-FA6F-A3B0B6724F36}"/>
              </a:ext>
            </a:extLst>
          </p:cNvPr>
          <p:cNvPicPr>
            <a:picLocks noChangeAspect="1"/>
          </p:cNvPicPr>
          <p:nvPr/>
        </p:nvPicPr>
        <p:blipFill>
          <a:blip r:embed="rId2"/>
          <a:stretch>
            <a:fillRect/>
          </a:stretch>
        </p:blipFill>
        <p:spPr>
          <a:xfrm>
            <a:off x="944560" y="998876"/>
            <a:ext cx="6224655" cy="5571066"/>
          </a:xfrm>
          <a:prstGeom prst="rect">
            <a:avLst/>
          </a:prstGeom>
          <a:ln>
            <a:noFill/>
          </a:ln>
        </p:spPr>
      </p:pic>
      <p:sp>
        <p:nvSpPr>
          <p:cNvPr id="56" name="Isosceles Triangle 55">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BCE3528-69C7-65CF-ADD1-4C2110B2650D}"/>
              </a:ext>
            </a:extLst>
          </p:cNvPr>
          <p:cNvSpPr txBox="1"/>
          <p:nvPr/>
        </p:nvSpPr>
        <p:spPr>
          <a:xfrm>
            <a:off x="7968287" y="1803258"/>
            <a:ext cx="3136712" cy="4524315"/>
          </a:xfrm>
          <a:prstGeom prst="rect">
            <a:avLst/>
          </a:prstGeom>
          <a:noFill/>
        </p:spPr>
        <p:txBody>
          <a:bodyPr wrap="square" rtlCol="0">
            <a:spAutoFit/>
          </a:bodyPr>
          <a:lstStyle/>
          <a:p>
            <a:r>
              <a:rPr lang="en-CA" sz="3200" dirty="0"/>
              <a:t>~35000 passengers are from the Business class which is satisfied and ~38000 passengers are from Eco class is dissatisfied.</a:t>
            </a:r>
          </a:p>
        </p:txBody>
      </p:sp>
    </p:spTree>
    <p:extLst>
      <p:ext uri="{BB962C8B-B14F-4D97-AF65-F5344CB8AC3E}">
        <p14:creationId xmlns:p14="http://schemas.microsoft.com/office/powerpoint/2010/main" val="2292251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graph of different colored bars&#10;&#10;Description automatically generated">
            <a:extLst>
              <a:ext uri="{FF2B5EF4-FFF2-40B4-BE49-F238E27FC236}">
                <a16:creationId xmlns:a16="http://schemas.microsoft.com/office/drawing/2014/main" id="{DE773BB3-D3A1-F1E5-3D4C-2ABB567AD2F1}"/>
              </a:ext>
            </a:extLst>
          </p:cNvPr>
          <p:cNvPicPr>
            <a:picLocks noGrp="1" noChangeAspect="1"/>
          </p:cNvPicPr>
          <p:nvPr>
            <p:ph idx="1"/>
          </p:nvPr>
        </p:nvPicPr>
        <p:blipFill>
          <a:blip r:embed="rId2"/>
          <a:stretch>
            <a:fillRect/>
          </a:stretch>
        </p:blipFill>
        <p:spPr>
          <a:xfrm>
            <a:off x="797761" y="1247761"/>
            <a:ext cx="5926665" cy="5571065"/>
          </a:xfrm>
          <a:prstGeom prst="rect">
            <a:avLst/>
          </a:prstGeom>
          <a:ln>
            <a:solidFill>
              <a:schemeClr val="bg1"/>
            </a:solid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AD0C960-52BD-A382-6426-9BE6BB3469A0}"/>
              </a:ext>
            </a:extLst>
          </p:cNvPr>
          <p:cNvSpPr txBox="1"/>
          <p:nvPr/>
        </p:nvSpPr>
        <p:spPr>
          <a:xfrm>
            <a:off x="7415784" y="1567832"/>
            <a:ext cx="3758184" cy="3970318"/>
          </a:xfrm>
          <a:prstGeom prst="rect">
            <a:avLst/>
          </a:prstGeom>
          <a:noFill/>
        </p:spPr>
        <p:txBody>
          <a:bodyPr wrap="square" rtlCol="0">
            <a:spAutoFit/>
          </a:bodyPr>
          <a:lstStyle/>
          <a:p>
            <a:r>
              <a:rPr lang="en-CA" sz="2800" dirty="0"/>
              <a:t>~42000 passengers who travel for their business purposes are satisfied and ~28000 passengers who are dissatisfied are from Eco Class which is far greater than satisfied passengers from the same category.</a:t>
            </a:r>
          </a:p>
        </p:txBody>
      </p:sp>
    </p:spTree>
    <p:extLst>
      <p:ext uri="{BB962C8B-B14F-4D97-AF65-F5344CB8AC3E}">
        <p14:creationId xmlns:p14="http://schemas.microsoft.com/office/powerpoint/2010/main" val="3621701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98D9B8-42EF-1C61-AC22-047E3D9BE9CB}"/>
              </a:ext>
            </a:extLst>
          </p:cNvPr>
          <p:cNvSpPr>
            <a:spLocks noGrp="1"/>
          </p:cNvSpPr>
          <p:nvPr>
            <p:ph type="title"/>
          </p:nvPr>
        </p:nvSpPr>
        <p:spPr>
          <a:xfrm>
            <a:off x="838200" y="365125"/>
            <a:ext cx="10515600" cy="1325563"/>
          </a:xfrm>
        </p:spPr>
        <p:txBody>
          <a:bodyPr>
            <a:normAutofit/>
          </a:bodyPr>
          <a:lstStyle/>
          <a:p>
            <a:r>
              <a:rPr lang="en-CA" sz="5400" dirty="0"/>
              <a:t>MODELS</a:t>
            </a:r>
          </a:p>
        </p:txBody>
      </p:sp>
      <p:sp>
        <p:nvSpPr>
          <p:cNvPr id="15"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FA14E9F-E433-54B8-8BCD-C2DBC16A6C66}"/>
              </a:ext>
            </a:extLst>
          </p:cNvPr>
          <p:cNvSpPr>
            <a:spLocks noGrp="1"/>
          </p:cNvSpPr>
          <p:nvPr>
            <p:ph idx="1"/>
          </p:nvPr>
        </p:nvSpPr>
        <p:spPr>
          <a:xfrm>
            <a:off x="838200" y="1929384"/>
            <a:ext cx="10515600" cy="4251960"/>
          </a:xfrm>
        </p:spPr>
        <p:txBody>
          <a:bodyPr>
            <a:normAutofit/>
          </a:bodyPr>
          <a:lstStyle/>
          <a:p>
            <a:pPr marL="0" indent="0">
              <a:buNone/>
            </a:pPr>
            <a:r>
              <a:rPr lang="en-CA" dirty="0"/>
              <a:t>I used various models in my project. These are as follows:-</a:t>
            </a:r>
          </a:p>
        </p:txBody>
      </p:sp>
      <p:graphicFrame>
        <p:nvGraphicFramePr>
          <p:cNvPr id="4" name="Table 4">
            <a:extLst>
              <a:ext uri="{FF2B5EF4-FFF2-40B4-BE49-F238E27FC236}">
                <a16:creationId xmlns:a16="http://schemas.microsoft.com/office/drawing/2014/main" id="{FE414765-C16E-4ED5-F5E5-015C17465EE1}"/>
              </a:ext>
            </a:extLst>
          </p:cNvPr>
          <p:cNvGraphicFramePr>
            <a:graphicFrameLocks noGrp="1"/>
          </p:cNvGraphicFramePr>
          <p:nvPr>
            <p:extLst>
              <p:ext uri="{D42A27DB-BD31-4B8C-83A1-F6EECF244321}">
                <p14:modId xmlns:p14="http://schemas.microsoft.com/office/powerpoint/2010/main" val="2822747636"/>
              </p:ext>
            </p:extLst>
          </p:nvPr>
        </p:nvGraphicFramePr>
        <p:xfrm>
          <a:off x="2596896" y="2526476"/>
          <a:ext cx="6434328" cy="3584935"/>
        </p:xfrm>
        <a:graphic>
          <a:graphicData uri="http://schemas.openxmlformats.org/drawingml/2006/table">
            <a:tbl>
              <a:tblPr firstRow="1" bandRow="1">
                <a:tableStyleId>{5C22544A-7EE6-4342-B048-85BDC9FD1C3A}</a:tableStyleId>
              </a:tblPr>
              <a:tblGrid>
                <a:gridCol w="3217164">
                  <a:extLst>
                    <a:ext uri="{9D8B030D-6E8A-4147-A177-3AD203B41FA5}">
                      <a16:colId xmlns:a16="http://schemas.microsoft.com/office/drawing/2014/main" val="609921570"/>
                    </a:ext>
                  </a:extLst>
                </a:gridCol>
                <a:gridCol w="3217164">
                  <a:extLst>
                    <a:ext uri="{9D8B030D-6E8A-4147-A177-3AD203B41FA5}">
                      <a16:colId xmlns:a16="http://schemas.microsoft.com/office/drawing/2014/main" val="2924113362"/>
                    </a:ext>
                  </a:extLst>
                </a:gridCol>
              </a:tblGrid>
              <a:tr h="716987">
                <a:tc>
                  <a:txBody>
                    <a:bodyPr/>
                    <a:lstStyle/>
                    <a:p>
                      <a:pPr algn="ctr">
                        <a:lnSpc>
                          <a:spcPct val="200000"/>
                        </a:lnSpc>
                      </a:pPr>
                      <a:r>
                        <a:rPr lang="en-CA" dirty="0"/>
                        <a:t>MODELS</a:t>
                      </a:r>
                    </a:p>
                  </a:txBody>
                  <a:tcPr/>
                </a:tc>
                <a:tc>
                  <a:txBody>
                    <a:bodyPr/>
                    <a:lstStyle/>
                    <a:p>
                      <a:pPr algn="ctr">
                        <a:lnSpc>
                          <a:spcPct val="200000"/>
                        </a:lnSpc>
                      </a:pPr>
                      <a:r>
                        <a:rPr lang="en-CA" dirty="0"/>
                        <a:t>ACCURACY</a:t>
                      </a:r>
                    </a:p>
                  </a:txBody>
                  <a:tcPr/>
                </a:tc>
                <a:extLst>
                  <a:ext uri="{0D108BD9-81ED-4DB2-BD59-A6C34878D82A}">
                    <a16:rowId xmlns:a16="http://schemas.microsoft.com/office/drawing/2014/main" val="564588259"/>
                  </a:ext>
                </a:extLst>
              </a:tr>
              <a:tr h="716987">
                <a:tc>
                  <a:txBody>
                    <a:bodyPr/>
                    <a:lstStyle/>
                    <a:p>
                      <a:pPr algn="ctr">
                        <a:lnSpc>
                          <a:spcPct val="200000"/>
                        </a:lnSpc>
                      </a:pPr>
                      <a:r>
                        <a:rPr lang="en-CA" dirty="0"/>
                        <a:t>Logistic Regression</a:t>
                      </a:r>
                    </a:p>
                  </a:txBody>
                  <a:tcPr/>
                </a:tc>
                <a:tc>
                  <a:txBody>
                    <a:bodyPr/>
                    <a:lstStyle/>
                    <a:p>
                      <a:pPr algn="ctr">
                        <a:lnSpc>
                          <a:spcPct val="200000"/>
                        </a:lnSpc>
                      </a:pPr>
                      <a:r>
                        <a:rPr lang="en-CA" dirty="0"/>
                        <a:t>0.936</a:t>
                      </a:r>
                    </a:p>
                  </a:txBody>
                  <a:tcPr/>
                </a:tc>
                <a:extLst>
                  <a:ext uri="{0D108BD9-81ED-4DB2-BD59-A6C34878D82A}">
                    <a16:rowId xmlns:a16="http://schemas.microsoft.com/office/drawing/2014/main" val="1295222155"/>
                  </a:ext>
                </a:extLst>
              </a:tr>
              <a:tr h="716987">
                <a:tc>
                  <a:txBody>
                    <a:bodyPr/>
                    <a:lstStyle/>
                    <a:p>
                      <a:pPr algn="ctr">
                        <a:lnSpc>
                          <a:spcPct val="200000"/>
                        </a:lnSpc>
                      </a:pPr>
                      <a:r>
                        <a:rPr lang="en-CA" dirty="0"/>
                        <a:t>Random Forest</a:t>
                      </a:r>
                    </a:p>
                  </a:txBody>
                  <a:tcPr>
                    <a:solidFill>
                      <a:schemeClr val="accent2">
                        <a:lumMod val="40000"/>
                        <a:lumOff val="60000"/>
                      </a:schemeClr>
                    </a:solidFill>
                  </a:tcPr>
                </a:tc>
                <a:tc>
                  <a:txBody>
                    <a:bodyPr/>
                    <a:lstStyle/>
                    <a:p>
                      <a:pPr algn="ctr">
                        <a:lnSpc>
                          <a:spcPct val="200000"/>
                        </a:lnSpc>
                      </a:pPr>
                      <a:r>
                        <a:rPr lang="en-CA" dirty="0"/>
                        <a:t>0.96</a:t>
                      </a:r>
                    </a:p>
                  </a:txBody>
                  <a:tcPr>
                    <a:solidFill>
                      <a:schemeClr val="accent2">
                        <a:lumMod val="40000"/>
                        <a:lumOff val="60000"/>
                      </a:schemeClr>
                    </a:solidFill>
                  </a:tcPr>
                </a:tc>
                <a:extLst>
                  <a:ext uri="{0D108BD9-81ED-4DB2-BD59-A6C34878D82A}">
                    <a16:rowId xmlns:a16="http://schemas.microsoft.com/office/drawing/2014/main" val="3564309974"/>
                  </a:ext>
                </a:extLst>
              </a:tr>
              <a:tr h="716987">
                <a:tc>
                  <a:txBody>
                    <a:bodyPr/>
                    <a:lstStyle/>
                    <a:p>
                      <a:pPr algn="ctr">
                        <a:lnSpc>
                          <a:spcPct val="200000"/>
                        </a:lnSpc>
                      </a:pPr>
                      <a:r>
                        <a:rPr lang="en-CA" dirty="0"/>
                        <a:t>Decision Tree</a:t>
                      </a:r>
                    </a:p>
                  </a:txBody>
                  <a:tcPr/>
                </a:tc>
                <a:tc>
                  <a:txBody>
                    <a:bodyPr/>
                    <a:lstStyle/>
                    <a:p>
                      <a:pPr algn="ctr">
                        <a:lnSpc>
                          <a:spcPct val="200000"/>
                        </a:lnSpc>
                      </a:pPr>
                      <a:r>
                        <a:rPr lang="en-CA" dirty="0"/>
                        <a:t>0.94</a:t>
                      </a:r>
                    </a:p>
                  </a:txBody>
                  <a:tcPr/>
                </a:tc>
                <a:extLst>
                  <a:ext uri="{0D108BD9-81ED-4DB2-BD59-A6C34878D82A}">
                    <a16:rowId xmlns:a16="http://schemas.microsoft.com/office/drawing/2014/main" val="2750260255"/>
                  </a:ext>
                </a:extLst>
              </a:tr>
              <a:tr h="716987">
                <a:tc>
                  <a:txBody>
                    <a:bodyPr/>
                    <a:lstStyle/>
                    <a:p>
                      <a:pPr algn="ctr">
                        <a:lnSpc>
                          <a:spcPct val="200000"/>
                        </a:lnSpc>
                      </a:pPr>
                      <a:r>
                        <a:rPr lang="en-CA" dirty="0"/>
                        <a:t>Gradient Boosting</a:t>
                      </a:r>
                    </a:p>
                  </a:txBody>
                  <a:tcPr/>
                </a:tc>
                <a:tc>
                  <a:txBody>
                    <a:bodyPr/>
                    <a:lstStyle/>
                    <a:p>
                      <a:pPr algn="ctr">
                        <a:lnSpc>
                          <a:spcPct val="200000"/>
                        </a:lnSpc>
                      </a:pPr>
                      <a:r>
                        <a:rPr lang="en-CA" dirty="0"/>
                        <a:t>0.95</a:t>
                      </a:r>
                    </a:p>
                  </a:txBody>
                  <a:tcPr/>
                </a:tc>
                <a:extLst>
                  <a:ext uri="{0D108BD9-81ED-4DB2-BD59-A6C34878D82A}">
                    <a16:rowId xmlns:a16="http://schemas.microsoft.com/office/drawing/2014/main" val="1705130724"/>
                  </a:ext>
                </a:extLst>
              </a:tr>
            </a:tbl>
          </a:graphicData>
        </a:graphic>
      </p:graphicFrame>
    </p:spTree>
    <p:extLst>
      <p:ext uri="{BB962C8B-B14F-4D97-AF65-F5344CB8AC3E}">
        <p14:creationId xmlns:p14="http://schemas.microsoft.com/office/powerpoint/2010/main" val="13363160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1229</TotalTime>
  <Words>473</Words>
  <Application>Microsoft Office PowerPoint</Application>
  <PresentationFormat>Widescreen</PresentationFormat>
  <Paragraphs>43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PowerPoint Presentation</vt:lpstr>
      <vt:lpstr>INTRODUCTION</vt:lpstr>
      <vt:lpstr>OBJECTIVES</vt:lpstr>
      <vt:lpstr>DATA OVERVIEW</vt:lpstr>
      <vt:lpstr>PowerPoint Presentation</vt:lpstr>
      <vt:lpstr>PowerPoint Presentation</vt:lpstr>
      <vt:lpstr>PowerPoint Presentation</vt:lpstr>
      <vt:lpstr>PowerPoint Presentation</vt:lpstr>
      <vt:lpstr>MODELS</vt:lpstr>
      <vt:lpstr>MODEL PERFORMANCE</vt:lpstr>
      <vt:lpstr>CONCLUSION</vt:lpstr>
      <vt:lpstr>LIMITATIONS</vt:lpstr>
      <vt:lpstr>FUTURE RECOMMENDATIONS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Raghav Gupta</dc:creator>
  <cp:lastModifiedBy>Raghav Gupta</cp:lastModifiedBy>
  <cp:revision>9</cp:revision>
  <dcterms:created xsi:type="dcterms:W3CDTF">2023-08-15T05:23:37Z</dcterms:created>
  <dcterms:modified xsi:type="dcterms:W3CDTF">2023-08-17T17:14:27Z</dcterms:modified>
</cp:coreProperties>
</file>

<file path=docProps/thumbnail.jpeg>
</file>